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9" r:id="rId5"/>
    <p:sldId id="260" r:id="rId6"/>
    <p:sldId id="261" r:id="rId7"/>
    <p:sldId id="258" r:id="rId8"/>
    <p:sldId id="25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ie.com/en/group/core-busines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CcIFJqcBI" TargetMode="External"/><Relationship Id="rId2" Type="http://schemas.openxmlformats.org/officeDocument/2006/relationships/hyperlink" Target="https://youtu.be/2lfEdkZAxT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nCcIFJqcB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B5508\Documents\logo-scrol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67606" cy="279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B5508\Documents\engie_businesses_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973" y="53290"/>
            <a:ext cx="4838254" cy="6652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ENGIE’S 3 CORE BUSINESSES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major stakeholder in the international energy industry, ENGIE is focused on its </a:t>
            </a:r>
            <a:r>
              <a:rPr lang="en-US" dirty="0">
                <a:hlinkClick r:id="rId2"/>
              </a:rPr>
              <a:t>3 core businesses</a:t>
            </a:r>
            <a:r>
              <a:rPr lang="en-US" dirty="0"/>
              <a:t> of Electricity, Natural Gas and Energy Services to support and develop a new vision of energy for the world: sustainable energy available to everyone.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Power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KB5508\Documents\metiers_electricite_v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323" y="914400"/>
            <a:ext cx="3594320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</a:t>
            </a:r>
            <a:r>
              <a:rPr lang="en-US" sz="3600" b="1" dirty="0"/>
              <a:t>atural Gas and LNG</a:t>
            </a:r>
            <a:endParaRPr lang="en-US" sz="3600" dirty="0"/>
          </a:p>
        </p:txBody>
      </p:sp>
      <p:pic>
        <p:nvPicPr>
          <p:cNvPr id="4098" name="Picture 2" descr="C:\Users\KB5508\Documents\metiers_gaz_gnl_v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2939225" cy="526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Energy Services</a:t>
            </a:r>
            <a:endParaRPr lang="en-US" sz="3600" dirty="0"/>
          </a:p>
        </p:txBody>
      </p:sp>
      <p:pic>
        <p:nvPicPr>
          <p:cNvPr id="5122" name="Picture 2" descr="C:\Users\KB5508\Documents\metiers-2016-services-v4_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362193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br>
              <a:rPr lang="en-US" sz="2700" dirty="0">
                <a:latin typeface="+mn-lt"/>
              </a:rPr>
            </a:br>
            <a:r>
              <a:rPr lang="en-US" dirty="0">
                <a:latin typeface="+mn-lt"/>
              </a:rPr>
              <a:t>A business presence in 70 countries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Users\KB5508\Documents\car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9225"/>
            <a:ext cx="8229600" cy="386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B5508\Documents\on-course-for-the-energy-r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7772400" cy="4110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https://youtu.be/2lfEdkZAxT4</a:t>
            </a:r>
            <a:endParaRPr lang="en-US" dirty="0"/>
          </a:p>
          <a:p>
            <a:r>
              <a:rPr lang="en-US">
                <a:hlinkClick r:id="rId3"/>
              </a:rPr>
              <a:t>Transformation of the ENGIE Group</a:t>
            </a:r>
            <a:endParaRPr lang="en-US" dirty="0"/>
          </a:p>
          <a:p>
            <a:r>
              <a:rPr lang="en-US" dirty="0">
                <a:hlinkClick r:id="rId4"/>
              </a:rPr>
              <a:t>https://youtu.be/nnCcIFJqcBI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 ENGIE’S 3 CORE BUSINESSES </vt:lpstr>
      <vt:lpstr>Power </vt:lpstr>
      <vt:lpstr>Natural Gas and LNG</vt:lpstr>
      <vt:lpstr>Energy Services</vt:lpstr>
      <vt:lpstr> A business presence in 70 countries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JOUKOVSKA Olga</dc:creator>
  <cp:lastModifiedBy>Vladislava Levakina</cp:lastModifiedBy>
  <cp:revision>29</cp:revision>
  <dcterms:created xsi:type="dcterms:W3CDTF">2006-08-16T00:00:00Z</dcterms:created>
  <dcterms:modified xsi:type="dcterms:W3CDTF">2018-02-02T06:15:36Z</dcterms:modified>
</cp:coreProperties>
</file>