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580" r:id="rId2"/>
    <p:sldId id="556" r:id="rId3"/>
    <p:sldId id="557" r:id="rId4"/>
    <p:sldId id="558" r:id="rId5"/>
    <p:sldId id="559" r:id="rId6"/>
    <p:sldId id="560" r:id="rId7"/>
    <p:sldId id="561" r:id="rId8"/>
    <p:sldId id="562" r:id="rId9"/>
    <p:sldId id="563" r:id="rId10"/>
    <p:sldId id="564" r:id="rId11"/>
    <p:sldId id="512" r:id="rId12"/>
    <p:sldId id="513" r:id="rId13"/>
    <p:sldId id="514" r:id="rId14"/>
    <p:sldId id="567" r:id="rId15"/>
    <p:sldId id="565" r:id="rId16"/>
    <p:sldId id="566" r:id="rId17"/>
    <p:sldId id="533" r:id="rId18"/>
    <p:sldId id="574" r:id="rId19"/>
    <p:sldId id="573" r:id="rId20"/>
    <p:sldId id="571" r:id="rId21"/>
    <p:sldId id="572" r:id="rId22"/>
    <p:sldId id="583" r:id="rId23"/>
    <p:sldId id="555" r:id="rId24"/>
    <p:sldId id="568" r:id="rId25"/>
    <p:sldId id="569" r:id="rId26"/>
    <p:sldId id="539" r:id="rId27"/>
    <p:sldId id="543" r:id="rId28"/>
    <p:sldId id="527" r:id="rId29"/>
    <p:sldId id="570" r:id="rId30"/>
    <p:sldId id="552" r:id="rId31"/>
    <p:sldId id="548" r:id="rId32"/>
    <p:sldId id="551" r:id="rId33"/>
    <p:sldId id="549" r:id="rId34"/>
    <p:sldId id="581" r:id="rId35"/>
    <p:sldId id="536" r:id="rId36"/>
    <p:sldId id="537" r:id="rId37"/>
    <p:sldId id="554" r:id="rId38"/>
    <p:sldId id="544" r:id="rId39"/>
    <p:sldId id="546" r:id="rId40"/>
    <p:sldId id="575" r:id="rId41"/>
    <p:sldId id="576" r:id="rId42"/>
    <p:sldId id="577" r:id="rId43"/>
    <p:sldId id="582" r:id="rId44"/>
    <p:sldId id="578" r:id="rId45"/>
    <p:sldId id="579" r:id="rId46"/>
    <p:sldId id="547" r:id="rId47"/>
    <p:sldId id="538" r:id="rId48"/>
    <p:sldId id="330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" id="{621C1578-8619-5D47-905F-27348CC20420}">
          <p14:sldIdLst>
            <p14:sldId id="580"/>
            <p14:sldId id="556"/>
            <p14:sldId id="557"/>
            <p14:sldId id="558"/>
            <p14:sldId id="559"/>
            <p14:sldId id="560"/>
            <p14:sldId id="561"/>
            <p14:sldId id="562"/>
            <p14:sldId id="563"/>
            <p14:sldId id="564"/>
            <p14:sldId id="512"/>
            <p14:sldId id="513"/>
            <p14:sldId id="514"/>
            <p14:sldId id="567"/>
            <p14:sldId id="565"/>
            <p14:sldId id="566"/>
            <p14:sldId id="533"/>
            <p14:sldId id="574"/>
            <p14:sldId id="573"/>
            <p14:sldId id="571"/>
            <p14:sldId id="572"/>
            <p14:sldId id="583"/>
            <p14:sldId id="555"/>
            <p14:sldId id="568"/>
            <p14:sldId id="569"/>
            <p14:sldId id="539"/>
            <p14:sldId id="543"/>
            <p14:sldId id="527"/>
            <p14:sldId id="570"/>
            <p14:sldId id="552"/>
            <p14:sldId id="548"/>
            <p14:sldId id="551"/>
            <p14:sldId id="549"/>
            <p14:sldId id="581"/>
            <p14:sldId id="536"/>
            <p14:sldId id="537"/>
            <p14:sldId id="554"/>
            <p14:sldId id="544"/>
            <p14:sldId id="546"/>
            <p14:sldId id="575"/>
            <p14:sldId id="576"/>
            <p14:sldId id="577"/>
            <p14:sldId id="582"/>
            <p14:sldId id="578"/>
            <p14:sldId id="579"/>
            <p14:sldId id="547"/>
            <p14:sldId id="538"/>
            <p14:sldId id="330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Windows" initials="ПW" lastIdx="1" clrIdx="0">
    <p:extLst>
      <p:ext uri="{19B8F6BF-5375-455C-9EA6-DF929625EA0E}">
        <p15:presenceInfo xmlns:p15="http://schemas.microsoft.com/office/powerpoint/2012/main" xmlns="" userId="Пользователь Window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6DFF"/>
    <a:srgbClr val="00B4F0"/>
    <a:srgbClr val="222222"/>
    <a:srgbClr val="FFF300"/>
    <a:srgbClr val="29C7FF"/>
    <a:srgbClr val="FEFCA4"/>
    <a:srgbClr val="F8E03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3" autoAdjust="0"/>
    <p:restoredTop sz="92419" autoAdjust="0"/>
  </p:normalViewPr>
  <p:slideViewPr>
    <p:cSldViewPr snapToGrid="0" snapToObjects="1">
      <p:cViewPr>
        <p:scale>
          <a:sx n="115" d="100"/>
          <a:sy n="115" d="100"/>
        </p:scale>
        <p:origin x="-456" y="-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6-26T20:37:01.362" idx="1">
    <p:pos x="7680" y="0"/>
    <p:text/>
    <p:extLst>
      <p:ext uri="{C676402C-5697-4E1C-873F-D02D1690AC5C}">
        <p15:threadingInfo xmlns:p15="http://schemas.microsoft.com/office/powerpoint/2012/main" xmlns="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66162-17D7-6D4C-A3BA-6F2DF484E260}" type="datetimeFigureOut">
              <a:rPr lang="en-US" smtClean="0"/>
              <a:t>7/3/2018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C1C83-8DD6-9846-8834-18F9F949C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356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1" name="Shape 3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7501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C1C83-8DD6-9846-8834-18F9F949CB4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14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77959" y="3523961"/>
            <a:ext cx="2556163" cy="2170257"/>
          </a:xfrm>
          <a:prstGeom prst="rect">
            <a:avLst/>
          </a:prstGeom>
        </p:spPr>
        <p:txBody>
          <a:bodyPr/>
          <a:lstStyle>
            <a:lvl1pPr>
              <a:lnSpc>
                <a:spcPct val="75000"/>
              </a:lnSpc>
              <a:defRPr sz="4800" b="1" i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7847905" y="1895501"/>
            <a:ext cx="3236105" cy="5790402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22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8064004" y="2057111"/>
            <a:ext cx="2556163" cy="2170257"/>
          </a:xfrm>
          <a:prstGeom prst="rect">
            <a:avLst/>
          </a:prstGeom>
        </p:spPr>
        <p:txBody>
          <a:bodyPr/>
          <a:lstStyle>
            <a:lvl1pPr>
              <a:lnSpc>
                <a:spcPct val="75000"/>
              </a:lnSpc>
              <a:defRPr sz="4800" b="1" i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2515937" y="1198508"/>
            <a:ext cx="2691551" cy="4783192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picture</a:t>
            </a:r>
            <a:endParaRPr lang="en-US" dirty="0"/>
          </a:p>
        </p:txBody>
      </p:sp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565" y="476249"/>
            <a:ext cx="3886045" cy="681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2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38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25561" y="6158290"/>
            <a:ext cx="647753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400" b="0" i="0" smtClean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  <a:pPr algn="l"/>
              <a:t>‹#›</a:t>
            </a:fld>
            <a:endParaRPr lang="en-US" sz="1400" b="0" i="0" dirty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02673" y="6168550"/>
            <a:ext cx="5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 smtClean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  <a:t>Slide  /</a:t>
            </a:r>
            <a:endParaRPr lang="en-US" sz="1400" b="0" i="0" dirty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011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047622" y="0"/>
            <a:ext cx="9144377" cy="6858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Drag &amp; Drop picture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77959" y="3523961"/>
            <a:ext cx="2556163" cy="2170257"/>
          </a:xfrm>
          <a:prstGeom prst="rect">
            <a:avLst/>
          </a:prstGeom>
        </p:spPr>
        <p:txBody>
          <a:bodyPr/>
          <a:lstStyle>
            <a:lvl1pPr>
              <a:lnSpc>
                <a:spcPct val="75000"/>
              </a:lnSpc>
              <a:defRPr sz="4800" b="1" i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90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sz="half" idx="13"/>
          </p:nvPr>
        </p:nvSpPr>
        <p:spPr>
          <a:xfrm>
            <a:off x="2667000" y="473273"/>
            <a:ext cx="6858001" cy="41523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2416969" y="4723805"/>
            <a:ext cx="7358063" cy="1000126"/>
          </a:xfrm>
          <a:prstGeom prst="rect">
            <a:avLst/>
          </a:prstGeom>
        </p:spPr>
        <p:txBody>
          <a:bodyPr lIns="71437" tIns="71437" rIns="71437" bIns="71437"/>
          <a:lstStyle>
            <a:lvl1pPr defTabSz="410766"/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16969" y="5732859"/>
            <a:ext cx="7358063" cy="794743"/>
          </a:xfrm>
          <a:prstGeom prst="rect">
            <a:avLst/>
          </a:prstGeom>
        </p:spPr>
        <p:txBody>
          <a:bodyPr lIns="71437" tIns="71437" rIns="71437" bIns="71437"/>
          <a:lstStyle>
            <a:lvl1pPr defTabSz="410766">
              <a:defRPr sz="2600"/>
            </a:lvl1pPr>
            <a:lvl2pPr defTabSz="410766">
              <a:defRPr sz="2600"/>
            </a:lvl2pPr>
            <a:lvl3pPr defTabSz="410766">
              <a:defRPr sz="2600"/>
            </a:lvl3pPr>
            <a:lvl4pPr defTabSz="410766">
              <a:defRPr sz="2600"/>
            </a:lvl4pPr>
            <a:lvl5pPr defTabSz="410766"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7052" y="6536531"/>
            <a:ext cx="233135" cy="238836"/>
          </a:xfrm>
          <a:prstGeom prst="rect">
            <a:avLst/>
          </a:prstGeom>
        </p:spPr>
        <p:txBody>
          <a:bodyPr lIns="71437" tIns="71437" rIns="71437" bIns="71437"/>
          <a:lstStyle>
            <a:lvl1pPr defTabSz="410766">
              <a:defRPr sz="11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578341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054094" y="0"/>
            <a:ext cx="9137905" cy="6858000"/>
          </a:xfrm>
          <a:prstGeom prst="rect">
            <a:avLst/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987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76" r:id="rId3"/>
    <p:sldLayoutId id="2147483656" r:id="rId4"/>
    <p:sldLayoutId id="2147483651" r:id="rId5"/>
    <p:sldLayoutId id="2147483683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5360" y="4297679"/>
            <a:ext cx="9906000" cy="2036211"/>
          </a:xfrm>
          <a:prstGeom prst="rect">
            <a:avLst/>
          </a:prstGeom>
          <a:solidFill>
            <a:srgbClr val="22222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51600" y="4559091"/>
            <a:ext cx="9898135" cy="1774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>
              <a:lnSpc>
                <a:spcPct val="70000"/>
              </a:lnSpc>
            </a:pPr>
            <a:r>
              <a:rPr lang="ru-RU" sz="7000" dirty="0" smtClean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  <a:t>УРЯДОВА СТРАТЕГ</a:t>
            </a:r>
            <a:r>
              <a:rPr lang="uk-UA" sz="7000" dirty="0" smtClean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  <a:t>ІЯ</a:t>
            </a:r>
            <a:endParaRPr lang="en-US" sz="7000" dirty="0" smtClean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  <a:p>
            <a:pPr algn="l">
              <a:lnSpc>
                <a:spcPct val="70000"/>
              </a:lnSpc>
            </a:pPr>
            <a:r>
              <a:rPr lang="en-US" sz="7000" dirty="0" smtClean="0">
                <a:solidFill>
                  <a:schemeClr val="accent1"/>
                </a:solidFill>
                <a:latin typeface="Bebas Neue" charset="0"/>
                <a:ea typeface="Bebas Neue" charset="0"/>
                <a:cs typeface="Bebas Neue" charset="0"/>
              </a:rPr>
              <a:t>#</a:t>
            </a:r>
            <a:r>
              <a:rPr lang="uk-UA" sz="7000" dirty="0" err="1" smtClean="0">
                <a:solidFill>
                  <a:schemeClr val="accent1"/>
                </a:solidFill>
                <a:latin typeface="Bebas Neue" charset="0"/>
                <a:ea typeface="Bebas Neue" charset="0"/>
                <a:cs typeface="Bebas Neue" charset="0"/>
              </a:rPr>
              <a:t>єдинийголос</a:t>
            </a:r>
            <a:endParaRPr lang="en-US" sz="7000" dirty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2" name="Рисунок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6" name="Місце для зображення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</p:pic>
      <p:sp>
        <p:nvSpPr>
          <p:cNvPr id="7" name="Rectangle 3"/>
          <p:cNvSpPr/>
          <p:nvPr/>
        </p:nvSpPr>
        <p:spPr>
          <a:xfrm>
            <a:off x="1533412" y="4648170"/>
            <a:ext cx="4047182" cy="1203989"/>
          </a:xfrm>
          <a:prstGeom prst="rect">
            <a:avLst/>
          </a:prstGeom>
          <a:solidFill>
            <a:srgbClr val="22222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33412" y="3705937"/>
            <a:ext cx="3632948" cy="942234"/>
          </a:xfrm>
          <a:prstGeom prst="rect">
            <a:avLst/>
          </a:prstGeom>
          <a:solidFill>
            <a:srgbClr val="F8E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1527946" y="3744037"/>
            <a:ext cx="8105297" cy="18844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r>
              <a:rPr lang="en-US" sz="9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</a:t>
            </a:r>
          </a:p>
          <a:p>
            <a:r>
              <a:rPr lang="uk-UA" sz="9000" dirty="0" smtClean="0">
                <a:solidFill>
                  <a:srgbClr val="FFFFFF"/>
                </a:solidFill>
              </a:rPr>
              <a:t>Історія</a:t>
            </a:r>
          </a:p>
        </p:txBody>
      </p:sp>
    </p:spTree>
    <p:extLst>
      <p:ext uri="{BB962C8B-B14F-4D97-AF65-F5344CB8AC3E}">
        <p14:creationId xmlns:p14="http://schemas.microsoft.com/office/powerpoint/2010/main" val="166943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" grpId="0" animBg="1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" grpId="0" animBg="1"/>
          <p:bldP spid="9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7" y="-10886"/>
            <a:ext cx="6019803" cy="40132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5254" y="3396347"/>
            <a:ext cx="6596743" cy="36575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2199" cy="4114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92567"/>
            <a:ext cx="6172198" cy="3465432"/>
          </a:xfrm>
          <a:prstGeom prst="rect">
            <a:avLst/>
          </a:prstGeom>
        </p:spPr>
      </p:pic>
      <p:sp>
        <p:nvSpPr>
          <p:cNvPr id="11" name="Rectangle 3"/>
          <p:cNvSpPr/>
          <p:nvPr/>
        </p:nvSpPr>
        <p:spPr>
          <a:xfrm>
            <a:off x="751114" y="4789715"/>
            <a:ext cx="8229600" cy="1534886"/>
          </a:xfrm>
          <a:prstGeom prst="rect">
            <a:avLst/>
          </a:prstGeom>
          <a:solidFill>
            <a:srgbClr val="22222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49757" y="5077379"/>
            <a:ext cx="9898135" cy="177334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>
              <a:lnSpc>
                <a:spcPct val="70000"/>
              </a:lnSpc>
            </a:pPr>
            <a:r>
              <a:rPr lang="ru-RU" sz="5900" dirty="0" smtClean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  <a:t>КОНСУЛЬТАНТИ з </a:t>
            </a:r>
            <a:r>
              <a:rPr lang="en-US" sz="5900" dirty="0" smtClean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  <a:t>UK</a:t>
            </a:r>
          </a:p>
          <a:p>
            <a:pPr algn="l">
              <a:lnSpc>
                <a:spcPct val="70000"/>
              </a:lnSpc>
            </a:pPr>
            <a:r>
              <a:rPr lang="ru-RU" sz="3900" dirty="0" smtClean="0">
                <a:solidFill>
                  <a:schemeClr val="accent1"/>
                </a:solidFill>
                <a:latin typeface="Bebas Neue" charset="0"/>
                <a:ea typeface="Bebas Neue" charset="0"/>
                <a:cs typeface="Bebas Neue" charset="0"/>
              </a:rPr>
              <a:t>Алекс </a:t>
            </a:r>
            <a:r>
              <a:rPr lang="ru-RU" sz="3900" dirty="0" err="1" smtClean="0">
                <a:solidFill>
                  <a:schemeClr val="accent1"/>
                </a:solidFill>
                <a:latin typeface="Bebas Neue" charset="0"/>
                <a:ea typeface="Bebas Neue" charset="0"/>
                <a:cs typeface="Bebas Neue" charset="0"/>
              </a:rPr>
              <a:t>Ейкен</a:t>
            </a:r>
            <a:r>
              <a:rPr lang="ru-RU" sz="3900" dirty="0" smtClean="0">
                <a:solidFill>
                  <a:schemeClr val="accent1"/>
                </a:solidFill>
                <a:latin typeface="Bebas Neue" charset="0"/>
                <a:ea typeface="Bebas Neue" charset="0"/>
                <a:cs typeface="Bebas Neue" charset="0"/>
              </a:rPr>
              <a:t>, Конрад </a:t>
            </a:r>
            <a:r>
              <a:rPr lang="ru-RU" sz="3900" dirty="0" err="1" smtClean="0">
                <a:solidFill>
                  <a:schemeClr val="accent1"/>
                </a:solidFill>
                <a:latin typeface="Bebas Neue" charset="0"/>
                <a:ea typeface="Bebas Neue" charset="0"/>
                <a:cs typeface="Bebas Neue" charset="0"/>
              </a:rPr>
              <a:t>Бьорд</a:t>
            </a:r>
            <a:r>
              <a:rPr lang="ru-RU" sz="3900" dirty="0" smtClean="0">
                <a:solidFill>
                  <a:schemeClr val="accent1"/>
                </a:solidFill>
                <a:latin typeface="Bebas Neue" charset="0"/>
                <a:ea typeface="Bebas Neue" charset="0"/>
                <a:cs typeface="Bebas Neue" charset="0"/>
              </a:rPr>
              <a:t> …</a:t>
            </a:r>
            <a:endParaRPr lang="en-US" sz="3900" dirty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  <a:p>
            <a:pPr algn="l">
              <a:lnSpc>
                <a:spcPct val="70000"/>
              </a:lnSpc>
            </a:pPr>
            <a:endParaRPr lang="en-US" sz="3600" dirty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89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ісце для зображення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>
          <a:xfrm>
            <a:off x="914400" y="4648200"/>
            <a:ext cx="6294120" cy="1959755"/>
          </a:xfrm>
          <a:prstGeom prst="rect">
            <a:avLst/>
          </a:prstGeom>
          <a:solidFill>
            <a:srgbClr val="22222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46932" y="4834614"/>
            <a:ext cx="9898135" cy="177334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ru-RU" sz="7000" dirty="0" smtClean="0">
                <a:solidFill>
                  <a:srgbClr val="FFF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КРЕАТИВНА</a:t>
            </a:r>
            <a:r>
              <a:rPr lang="ru-RU" sz="7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ПЛАТФОРМА</a:t>
            </a:r>
            <a:endParaRPr lang="en-US" sz="7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 Neue" charset="0"/>
              <a:ea typeface="Bebas Neue" charset="0"/>
              <a:cs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38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ісце для зображення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>
          <a:xfrm>
            <a:off x="1021080" y="3840480"/>
            <a:ext cx="7696200" cy="2819400"/>
          </a:xfrm>
          <a:prstGeom prst="rect">
            <a:avLst/>
          </a:prstGeom>
          <a:solidFill>
            <a:srgbClr val="22222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52000" y="4003872"/>
            <a:ext cx="9898135" cy="177334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ru-RU" sz="7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ПРЕДСТАВНИКИ </a:t>
            </a:r>
            <a:r>
              <a:rPr lang="ru-RU" sz="7000" dirty="0" smtClean="0">
                <a:solidFill>
                  <a:srgbClr val="FFF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КРЕАТИВНО</a:t>
            </a:r>
            <a:r>
              <a:rPr lang="uk-UA" sz="7000" dirty="0" smtClean="0">
                <a:solidFill>
                  <a:srgbClr val="FFF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Ї</a:t>
            </a:r>
          </a:p>
          <a:p>
            <a:pPr algn="l">
              <a:lnSpc>
                <a:spcPct val="80000"/>
              </a:lnSpc>
            </a:pPr>
            <a:r>
              <a:rPr lang="uk-UA" sz="7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ЕКОНОМІКИ</a:t>
            </a:r>
            <a:endParaRPr lang="en-US" sz="7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 Neue" charset="0"/>
              <a:ea typeface="Bebas Neue" charset="0"/>
              <a:cs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10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Місце для зображення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>
          <a:xfrm>
            <a:off x="1005840" y="3916680"/>
            <a:ext cx="7741920" cy="2834640"/>
          </a:xfrm>
          <a:prstGeom prst="rect">
            <a:avLst/>
          </a:prstGeom>
          <a:solidFill>
            <a:srgbClr val="22222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46932" y="4094960"/>
            <a:ext cx="9898135" cy="177334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ru-RU" sz="7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ПРЕДСТАВНИКИ </a:t>
            </a:r>
            <a:r>
              <a:rPr lang="ru-RU" sz="7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КРЕАТИВНО</a:t>
            </a:r>
            <a:r>
              <a:rPr lang="uk-UA" sz="7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Ї</a:t>
            </a:r>
          </a:p>
          <a:p>
            <a:pPr algn="l">
              <a:lnSpc>
                <a:spcPct val="80000"/>
              </a:lnSpc>
            </a:pPr>
            <a:r>
              <a:rPr lang="uk-UA" sz="7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ЕКОНОМІКИ</a:t>
            </a:r>
            <a:endParaRPr lang="en-US" sz="7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 Neue" charset="0"/>
              <a:ea typeface="Bebas Neue" charset="0"/>
              <a:cs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41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ісце для зображення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>
          <a:xfrm>
            <a:off x="1036320" y="4130040"/>
            <a:ext cx="7620000" cy="2590800"/>
          </a:xfrm>
          <a:prstGeom prst="rect">
            <a:avLst/>
          </a:prstGeom>
          <a:solidFill>
            <a:srgbClr val="22222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52000" y="4292512"/>
            <a:ext cx="9898135" cy="177334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>
              <a:lnSpc>
                <a:spcPct val="70000"/>
              </a:lnSpc>
            </a:pPr>
            <a:r>
              <a:rPr lang="uk-UA" sz="7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ТУТ СТАЛО ЗРОЗУМІЛО</a:t>
            </a:r>
            <a:r>
              <a:rPr lang="en-US" sz="7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7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Bebas Neue" charset="0"/>
                <a:cs typeface="Calibri" panose="020F0502020204030204" pitchFamily="34" charset="0"/>
              </a:rPr>
              <a:t>–</a:t>
            </a:r>
            <a:r>
              <a:rPr lang="uk-UA" sz="7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uk-UA" sz="7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ЗАПРАЦЮЄМО</a:t>
            </a:r>
            <a:endParaRPr lang="en-US" sz="7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 Neue" charset="0"/>
              <a:ea typeface="Bebas Neue" charset="0"/>
              <a:cs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66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13"/>
          <p:cNvCxnSpPr/>
          <p:nvPr/>
        </p:nvCxnSpPr>
        <p:spPr>
          <a:xfrm>
            <a:off x="9804206" y="4780720"/>
            <a:ext cx="76725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Місце для зображення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" y="-402999"/>
            <a:ext cx="121920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78436" y="4971220"/>
            <a:ext cx="10378844" cy="177334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>
              <a:lnSpc>
                <a:spcPct val="70000"/>
              </a:lnSpc>
            </a:pPr>
            <a:r>
              <a:rPr lang="ru-RU" sz="7000" dirty="0" smtClean="0">
                <a:solidFill>
                  <a:srgbClr val="FFF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ПАРЛЕЛЬНО М</a:t>
            </a:r>
            <a:r>
              <a:rPr lang="uk-UA" sz="7000" dirty="0" smtClean="0">
                <a:solidFill>
                  <a:srgbClr val="FFF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ІП ПРОВОДИВ КОНКУРС</a:t>
            </a:r>
            <a:endParaRPr lang="en-US" sz="7000" dirty="0">
              <a:solidFill>
                <a:srgbClr val="FFF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 Neue" charset="0"/>
              <a:ea typeface="Bebas Neue" charset="0"/>
              <a:cs typeface="Bebas Neue" charset="0"/>
            </a:endParaRPr>
          </a:p>
          <a:p>
            <a:pPr algn="l">
              <a:lnSpc>
                <a:spcPct val="70000"/>
              </a:lnSpc>
            </a:pPr>
            <a:endParaRPr lang="en-US" sz="7000" dirty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629798" y="2018565"/>
            <a:ext cx="2697046" cy="97573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/>
            <a:r>
              <a:rPr lang="uk-UA" sz="5500" dirty="0" smtClean="0">
                <a:solidFill>
                  <a:schemeClr val="accent1"/>
                </a:solidFill>
                <a:latin typeface="Bebas Neue" charset="0"/>
                <a:ea typeface="Bebas Neue" charset="0"/>
                <a:cs typeface="Bebas Neue" charset="0"/>
              </a:rPr>
              <a:t>≈25</a:t>
            </a:r>
            <a:r>
              <a:rPr lang="en-US" sz="5500" dirty="0" smtClean="0">
                <a:solidFill>
                  <a:schemeClr val="accent1"/>
                </a:solidFill>
                <a:latin typeface="Bebas Neue" charset="0"/>
                <a:ea typeface="Bebas Neue" charset="0"/>
                <a:cs typeface="Bebas Neue" charset="0"/>
              </a:rPr>
              <a:t>%</a:t>
            </a:r>
            <a:endParaRPr lang="en-US" sz="5500" dirty="0">
              <a:solidFill>
                <a:schemeClr val="accent1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58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aidanevych.MAIDANEVYCHPC\Desktop\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0"/>
            <a:ext cx="9474200" cy="280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Maidanevych.MAIDANEVYCHPC\Desktop\agencys-version-e15264652928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9897" y="3958344"/>
            <a:ext cx="13142596" cy="304785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" y="0"/>
            <a:ext cx="12191998" cy="6858000"/>
          </a:xfrm>
          <a:prstGeom prst="rect">
            <a:avLst/>
          </a:prstGeom>
          <a:solidFill>
            <a:srgbClr val="22222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70203" y="2806700"/>
            <a:ext cx="9898135" cy="177334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>
              <a:lnSpc>
                <a:spcPct val="70000"/>
              </a:lnSpc>
            </a:pPr>
            <a:r>
              <a:rPr lang="uk-UA" sz="7200" dirty="0" smtClean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  <a:t>ПЕЧАЛЬКА…</a:t>
            </a:r>
          </a:p>
          <a:p>
            <a:pPr algn="l">
              <a:lnSpc>
                <a:spcPct val="70000"/>
              </a:lnSpc>
            </a:pPr>
            <a:r>
              <a:rPr lang="uk-UA" sz="7200" dirty="0" smtClean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  <a:t>НЕ ЛЕТИТЬ</a:t>
            </a:r>
          </a:p>
          <a:p>
            <a:pPr algn="l">
              <a:lnSpc>
                <a:spcPct val="70000"/>
              </a:lnSpc>
            </a:pPr>
            <a:endParaRPr lang="en-US" sz="7200" dirty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40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ісце для зображення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1587" y="-416560"/>
            <a:ext cx="7688825" cy="4324964"/>
          </a:xfrm>
        </p:spPr>
      </p:pic>
      <p:sp>
        <p:nvSpPr>
          <p:cNvPr id="4" name="Rectangle 3"/>
          <p:cNvSpPr/>
          <p:nvPr/>
        </p:nvSpPr>
        <p:spPr>
          <a:xfrm>
            <a:off x="1036320" y="4770120"/>
            <a:ext cx="9418320" cy="2087880"/>
          </a:xfrm>
          <a:prstGeom prst="rect">
            <a:avLst/>
          </a:prstGeom>
          <a:solidFill>
            <a:srgbClr val="22222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51600" y="4891600"/>
            <a:ext cx="9898135" cy="177334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uk-UA" sz="7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ЗАПРОШУЄМО</a:t>
            </a:r>
          </a:p>
          <a:p>
            <a:pPr algn="l">
              <a:lnSpc>
                <a:spcPct val="80000"/>
              </a:lnSpc>
            </a:pPr>
            <a:r>
              <a:rPr lang="uk-UA" sz="7000" dirty="0" smtClean="0">
                <a:solidFill>
                  <a:srgbClr val="FFF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НАЙКРЕАТИВНІШИХ</a:t>
            </a:r>
            <a:endParaRPr lang="en-US" sz="7000" dirty="0" smtClean="0">
              <a:solidFill>
                <a:srgbClr val="FFF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6" name="AutoShape 19"/>
          <p:cNvSpPr>
            <a:spLocks/>
          </p:cNvSpPr>
          <p:nvPr/>
        </p:nvSpPr>
        <p:spPr bwMode="auto">
          <a:xfrm>
            <a:off x="272128" y="4693920"/>
            <a:ext cx="547888" cy="847338"/>
          </a:xfrm>
          <a:custGeom>
            <a:avLst/>
            <a:gdLst>
              <a:gd name="T0" fmla="*/ 338122 w 21445"/>
              <a:gd name="T1" fmla="*/ 591184 h 21600"/>
              <a:gd name="T2" fmla="*/ 338122 w 21445"/>
              <a:gd name="T3" fmla="*/ 591184 h 21600"/>
              <a:gd name="T4" fmla="*/ 338122 w 21445"/>
              <a:gd name="T5" fmla="*/ 591184 h 21600"/>
              <a:gd name="T6" fmla="*/ 338122 w 21445"/>
              <a:gd name="T7" fmla="*/ 591184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445" h="21600">
                <a:moveTo>
                  <a:pt x="21373" y="2046"/>
                </a:moveTo>
                <a:lnTo>
                  <a:pt x="19060" y="4360"/>
                </a:lnTo>
                <a:cubicBezTo>
                  <a:pt x="18959" y="4461"/>
                  <a:pt x="18776" y="4518"/>
                  <a:pt x="18588" y="4518"/>
                </a:cubicBezTo>
                <a:cubicBezTo>
                  <a:pt x="18496" y="4518"/>
                  <a:pt x="18402" y="4504"/>
                  <a:pt x="18316" y="4476"/>
                </a:cubicBezTo>
                <a:cubicBezTo>
                  <a:pt x="18056" y="4389"/>
                  <a:pt x="17966" y="4196"/>
                  <a:pt x="18117" y="4046"/>
                </a:cubicBezTo>
                <a:lnTo>
                  <a:pt x="20429" y="1732"/>
                </a:lnTo>
                <a:cubicBezTo>
                  <a:pt x="20579" y="1581"/>
                  <a:pt x="20913" y="1530"/>
                  <a:pt x="21173" y="1616"/>
                </a:cubicBezTo>
                <a:cubicBezTo>
                  <a:pt x="21434" y="1703"/>
                  <a:pt x="21523" y="1896"/>
                  <a:pt x="21373" y="2046"/>
                </a:cubicBezTo>
                <a:close/>
                <a:moveTo>
                  <a:pt x="2382" y="4355"/>
                </a:moveTo>
                <a:lnTo>
                  <a:pt x="74" y="2046"/>
                </a:lnTo>
                <a:cubicBezTo>
                  <a:pt x="-77" y="1896"/>
                  <a:pt x="12" y="1703"/>
                  <a:pt x="273" y="1616"/>
                </a:cubicBezTo>
                <a:cubicBezTo>
                  <a:pt x="533" y="1530"/>
                  <a:pt x="867" y="1581"/>
                  <a:pt x="1017" y="1732"/>
                </a:cubicBezTo>
                <a:lnTo>
                  <a:pt x="3326" y="4040"/>
                </a:lnTo>
                <a:cubicBezTo>
                  <a:pt x="3476" y="4191"/>
                  <a:pt x="3387" y="4383"/>
                  <a:pt x="3126" y="4470"/>
                </a:cubicBezTo>
                <a:cubicBezTo>
                  <a:pt x="3041" y="4499"/>
                  <a:pt x="2947" y="4512"/>
                  <a:pt x="2855" y="4512"/>
                </a:cubicBezTo>
                <a:cubicBezTo>
                  <a:pt x="2666" y="4512"/>
                  <a:pt x="2483" y="4456"/>
                  <a:pt x="2382" y="4355"/>
                </a:cubicBezTo>
                <a:close/>
                <a:moveTo>
                  <a:pt x="10178" y="2656"/>
                </a:moveTo>
                <a:lnTo>
                  <a:pt x="10178" y="315"/>
                </a:lnTo>
                <a:cubicBezTo>
                  <a:pt x="10178" y="141"/>
                  <a:pt x="10422" y="0"/>
                  <a:pt x="10723" y="0"/>
                </a:cubicBezTo>
                <a:cubicBezTo>
                  <a:pt x="11024" y="0"/>
                  <a:pt x="11268" y="141"/>
                  <a:pt x="11268" y="315"/>
                </a:cubicBezTo>
                <a:lnTo>
                  <a:pt x="11268" y="2656"/>
                </a:lnTo>
                <a:cubicBezTo>
                  <a:pt x="11268" y="2830"/>
                  <a:pt x="11024" y="2971"/>
                  <a:pt x="10723" y="2971"/>
                </a:cubicBezTo>
                <a:cubicBezTo>
                  <a:pt x="10422" y="2971"/>
                  <a:pt x="10178" y="2830"/>
                  <a:pt x="10178" y="2656"/>
                </a:cubicBezTo>
                <a:close/>
                <a:moveTo>
                  <a:pt x="17058" y="12874"/>
                </a:moveTo>
                <a:cubicBezTo>
                  <a:pt x="16815" y="13083"/>
                  <a:pt x="16623" y="13249"/>
                  <a:pt x="16499" y="13393"/>
                </a:cubicBezTo>
                <a:cubicBezTo>
                  <a:pt x="15257" y="14849"/>
                  <a:pt x="15039" y="16413"/>
                  <a:pt x="15006" y="17077"/>
                </a:cubicBezTo>
                <a:lnTo>
                  <a:pt x="11263" y="17077"/>
                </a:lnTo>
                <a:lnTo>
                  <a:pt x="11263" y="12935"/>
                </a:lnTo>
                <a:cubicBezTo>
                  <a:pt x="12531" y="12789"/>
                  <a:pt x="13489" y="12141"/>
                  <a:pt x="13489" y="11366"/>
                </a:cubicBezTo>
                <a:cubicBezTo>
                  <a:pt x="13489" y="11193"/>
                  <a:pt x="13246" y="11052"/>
                  <a:pt x="12945" y="11052"/>
                </a:cubicBezTo>
                <a:cubicBezTo>
                  <a:pt x="12644" y="11052"/>
                  <a:pt x="12400" y="11193"/>
                  <a:pt x="12400" y="11366"/>
                </a:cubicBezTo>
                <a:cubicBezTo>
                  <a:pt x="12400" y="11902"/>
                  <a:pt x="11646" y="12338"/>
                  <a:pt x="10718" y="12338"/>
                </a:cubicBezTo>
                <a:cubicBezTo>
                  <a:pt x="9791" y="12338"/>
                  <a:pt x="9037" y="11902"/>
                  <a:pt x="9037" y="11366"/>
                </a:cubicBezTo>
                <a:cubicBezTo>
                  <a:pt x="9037" y="11193"/>
                  <a:pt x="8793" y="11052"/>
                  <a:pt x="8492" y="11052"/>
                </a:cubicBezTo>
                <a:cubicBezTo>
                  <a:pt x="8191" y="11052"/>
                  <a:pt x="7947" y="11193"/>
                  <a:pt x="7947" y="11366"/>
                </a:cubicBezTo>
                <a:cubicBezTo>
                  <a:pt x="7947" y="12141"/>
                  <a:pt x="8906" y="12789"/>
                  <a:pt x="10174" y="12935"/>
                </a:cubicBezTo>
                <a:lnTo>
                  <a:pt x="10174" y="17077"/>
                </a:lnTo>
                <a:lnTo>
                  <a:pt x="6426" y="17077"/>
                </a:lnTo>
                <a:cubicBezTo>
                  <a:pt x="6393" y="16413"/>
                  <a:pt x="6175" y="14849"/>
                  <a:pt x="4933" y="13393"/>
                </a:cubicBezTo>
                <a:cubicBezTo>
                  <a:pt x="4809" y="13249"/>
                  <a:pt x="4617" y="13083"/>
                  <a:pt x="4374" y="12874"/>
                </a:cubicBezTo>
                <a:cubicBezTo>
                  <a:pt x="3553" y="12167"/>
                  <a:pt x="2179" y="10984"/>
                  <a:pt x="2460" y="9492"/>
                </a:cubicBezTo>
                <a:cubicBezTo>
                  <a:pt x="2855" y="7394"/>
                  <a:pt x="5254" y="4946"/>
                  <a:pt x="10718" y="4946"/>
                </a:cubicBezTo>
                <a:cubicBezTo>
                  <a:pt x="16178" y="4946"/>
                  <a:pt x="18576" y="7394"/>
                  <a:pt x="18971" y="9492"/>
                </a:cubicBezTo>
                <a:cubicBezTo>
                  <a:pt x="19253" y="10984"/>
                  <a:pt x="17879" y="12167"/>
                  <a:pt x="17058" y="12874"/>
                </a:cubicBezTo>
                <a:close/>
                <a:moveTo>
                  <a:pt x="12378" y="20971"/>
                </a:moveTo>
                <a:lnTo>
                  <a:pt x="9070" y="20971"/>
                </a:lnTo>
                <a:cubicBezTo>
                  <a:pt x="7737" y="20971"/>
                  <a:pt x="6634" y="20396"/>
                  <a:pt x="6461" y="19653"/>
                </a:cubicBezTo>
                <a:lnTo>
                  <a:pt x="14987" y="19653"/>
                </a:lnTo>
                <a:cubicBezTo>
                  <a:pt x="14813" y="20396"/>
                  <a:pt x="13711" y="20971"/>
                  <a:pt x="12378" y="20971"/>
                </a:cubicBezTo>
                <a:close/>
                <a:moveTo>
                  <a:pt x="15014" y="17706"/>
                </a:moveTo>
                <a:lnTo>
                  <a:pt x="15014" y="19024"/>
                </a:lnTo>
                <a:lnTo>
                  <a:pt x="6434" y="19024"/>
                </a:lnTo>
                <a:lnTo>
                  <a:pt x="6434" y="17706"/>
                </a:lnTo>
                <a:cubicBezTo>
                  <a:pt x="6434" y="17706"/>
                  <a:pt x="15014" y="17706"/>
                  <a:pt x="15014" y="17706"/>
                </a:cubicBezTo>
                <a:close/>
                <a:moveTo>
                  <a:pt x="10714" y="4316"/>
                </a:moveTo>
                <a:cubicBezTo>
                  <a:pt x="4533" y="4316"/>
                  <a:pt x="1821" y="7068"/>
                  <a:pt x="1377" y="9424"/>
                </a:cubicBezTo>
                <a:cubicBezTo>
                  <a:pt x="1053" y="11144"/>
                  <a:pt x="2566" y="12446"/>
                  <a:pt x="3469" y="13224"/>
                </a:cubicBezTo>
                <a:cubicBezTo>
                  <a:pt x="3681" y="13406"/>
                  <a:pt x="3864" y="13564"/>
                  <a:pt x="3956" y="13671"/>
                </a:cubicBezTo>
                <a:cubicBezTo>
                  <a:pt x="5429" y="15398"/>
                  <a:pt x="5341" y="17362"/>
                  <a:pt x="5340" y="17381"/>
                </a:cubicBezTo>
                <a:lnTo>
                  <a:pt x="5323" y="17706"/>
                </a:lnTo>
                <a:lnTo>
                  <a:pt x="5345" y="17706"/>
                </a:lnTo>
                <a:lnTo>
                  <a:pt x="5345" y="19449"/>
                </a:lnTo>
                <a:cubicBezTo>
                  <a:pt x="5345" y="20635"/>
                  <a:pt x="7016" y="21600"/>
                  <a:pt x="9070" y="21600"/>
                </a:cubicBezTo>
                <a:lnTo>
                  <a:pt x="12378" y="21600"/>
                </a:lnTo>
                <a:cubicBezTo>
                  <a:pt x="14432" y="21600"/>
                  <a:pt x="16103" y="20635"/>
                  <a:pt x="16103" y="19449"/>
                </a:cubicBezTo>
                <a:lnTo>
                  <a:pt x="16103" y="17706"/>
                </a:lnTo>
                <a:lnTo>
                  <a:pt x="16109" y="17706"/>
                </a:lnTo>
                <a:lnTo>
                  <a:pt x="16103" y="17591"/>
                </a:lnTo>
                <a:lnTo>
                  <a:pt x="16103" y="17077"/>
                </a:lnTo>
                <a:lnTo>
                  <a:pt x="16098" y="17077"/>
                </a:lnTo>
                <a:cubicBezTo>
                  <a:pt x="16135" y="16459"/>
                  <a:pt x="16345" y="14997"/>
                  <a:pt x="17476" y="13671"/>
                </a:cubicBezTo>
                <a:cubicBezTo>
                  <a:pt x="17568" y="13564"/>
                  <a:pt x="17751" y="13406"/>
                  <a:pt x="17963" y="13224"/>
                </a:cubicBezTo>
                <a:cubicBezTo>
                  <a:pt x="18866" y="12446"/>
                  <a:pt x="20379" y="11144"/>
                  <a:pt x="20054" y="9424"/>
                </a:cubicBezTo>
                <a:cubicBezTo>
                  <a:pt x="19611" y="7068"/>
                  <a:pt x="16899" y="4316"/>
                  <a:pt x="10714" y="4316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ffectLst/>
          <a:extLst/>
        </p:spPr>
        <p:txBody>
          <a:bodyPr lIns="0" tIns="0" rIns="0" bIns="0" anchor="ctr"/>
          <a:lstStyle/>
          <a:p>
            <a:endParaRPr lang="es-ES" sz="1266"/>
          </a:p>
        </p:txBody>
      </p:sp>
    </p:spTree>
    <p:extLst>
      <p:ext uri="{BB962C8B-B14F-4D97-AF65-F5344CB8AC3E}">
        <p14:creationId xmlns:p14="http://schemas.microsoft.com/office/powerpoint/2010/main" val="312728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Ð ÐµÐ·ÑÐ»ÑÑÐ°Ñ Ð¿Ð¾ÑÑÐºÑ Ð·Ð¾Ð±ÑÐ°Ð¶ÐµÐ½Ñ Ð·Ð° Ð·Ð°Ð¿Ð¸ÑÐ¾Ð¼ &quot;Ð¼ÐµÐ¼ ÑÑ Ð³Ð¾Ð²Ð¾ÑÐ¸ÑÑ&quot;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Виноска-хмарка 6"/>
          <p:cNvSpPr/>
          <p:nvPr/>
        </p:nvSpPr>
        <p:spPr>
          <a:xfrm>
            <a:off x="1142972" y="162560"/>
            <a:ext cx="4120934" cy="2184400"/>
          </a:xfrm>
          <a:prstGeom prst="cloudCallout">
            <a:avLst>
              <a:gd name="adj1" fmla="val 89188"/>
              <a:gd name="adj2" fmla="val -24127"/>
            </a:avLst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900" dirty="0" err="1" smtClean="0">
                <a:latin typeface="Arial Black" panose="020B0A04020102020204" pitchFamily="34" charset="0"/>
              </a:rPr>
              <a:t>Шо</a:t>
            </a:r>
            <a:r>
              <a:rPr lang="ru-RU" sz="3900" dirty="0" smtClean="0">
                <a:latin typeface="Arial Black" panose="020B0A04020102020204" pitchFamily="34" charset="0"/>
              </a:rPr>
              <a:t> за Банда?!?</a:t>
            </a:r>
            <a:endParaRPr lang="uk-UA" sz="39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46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кутник 8"/>
          <p:cNvSpPr/>
          <p:nvPr/>
        </p:nvSpPr>
        <p:spPr>
          <a:xfrm>
            <a:off x="1112519" y="1775178"/>
            <a:ext cx="10013416" cy="492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Arial Narrow" panose="020B0606020202030204" pitchFamily="34" charset="0"/>
              </a:rPr>
              <a:t>№ 1 </a:t>
            </a:r>
            <a:r>
              <a:rPr lang="uk-UA" sz="2400" dirty="0" err="1" smtClean="0">
                <a:latin typeface="Arial Narrow" panose="020B0606020202030204" pitchFamily="34" charset="0"/>
              </a:rPr>
              <a:t>Effie</a:t>
            </a:r>
            <a:r>
              <a:rPr lang="uk-UA" sz="2400" dirty="0" smtClean="0">
                <a:latin typeface="Arial Narrow" panose="020B0606020202030204" pitchFamily="34" charset="0"/>
              </a:rPr>
              <a:t> </a:t>
            </a:r>
            <a:r>
              <a:rPr lang="uk-UA" sz="2400" dirty="0" err="1" smtClean="0">
                <a:latin typeface="Arial Narrow" panose="020B0606020202030204" pitchFamily="34" charset="0"/>
              </a:rPr>
              <a:t>Awards</a:t>
            </a:r>
            <a:r>
              <a:rPr lang="uk-UA" sz="2400" dirty="0" smtClean="0">
                <a:latin typeface="Arial Narrow" panose="020B0606020202030204" pitchFamily="34" charset="0"/>
              </a:rPr>
              <a:t> </a:t>
            </a:r>
            <a:r>
              <a:rPr lang="uk-UA" sz="2400" dirty="0" err="1" smtClean="0">
                <a:latin typeface="Arial Narrow" panose="020B0606020202030204" pitchFamily="34" charset="0"/>
              </a:rPr>
              <a:t>Ukraine</a:t>
            </a:r>
            <a:r>
              <a:rPr lang="uk-UA" sz="2400" dirty="0" smtClean="0">
                <a:latin typeface="Arial Narrow" panose="020B0606020202030204" pitchFamily="34" charset="0"/>
              </a:rPr>
              <a:t> в 2012, 2014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Arial Narrow" panose="020B0606020202030204" pitchFamily="34" charset="0"/>
              </a:rPr>
              <a:t>№ 1 </a:t>
            </a:r>
            <a:r>
              <a:rPr lang="uk-UA" sz="2400" dirty="0" err="1" smtClean="0">
                <a:latin typeface="Arial Narrow" panose="020B0606020202030204" pitchFamily="34" charset="0"/>
              </a:rPr>
              <a:t>Effie</a:t>
            </a:r>
            <a:r>
              <a:rPr lang="uk-UA" sz="2400" dirty="0" smtClean="0">
                <a:latin typeface="Arial Narrow" panose="020B0606020202030204" pitchFamily="34" charset="0"/>
              </a:rPr>
              <a:t> </a:t>
            </a:r>
            <a:r>
              <a:rPr lang="uk-UA" sz="2400" dirty="0" err="1" smtClean="0">
                <a:latin typeface="Arial Narrow" panose="020B0606020202030204" pitchFamily="34" charset="0"/>
              </a:rPr>
              <a:t>Index</a:t>
            </a:r>
            <a:r>
              <a:rPr lang="uk-UA" sz="2400" dirty="0" smtClean="0">
                <a:latin typeface="Arial Narrow" panose="020B0606020202030204" pitchFamily="34" charset="0"/>
              </a:rPr>
              <a:t> 2013 (саме ефективне незалежне агентство в світі)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Arial Narrow" panose="020B0606020202030204" pitchFamily="34" charset="0"/>
              </a:rPr>
              <a:t>«Агентство року» за версією ВРК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Arial Narrow" panose="020B0606020202030204" pitchFamily="34" charset="0"/>
              </a:rPr>
              <a:t>«Найкраще креативне агентство України» 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2400" dirty="0" err="1" smtClean="0">
                <a:latin typeface="Arial Narrow" panose="020B0606020202030204" pitchFamily="34" charset="0"/>
              </a:rPr>
              <a:t>Red</a:t>
            </a:r>
            <a:r>
              <a:rPr lang="uk-UA" sz="2400" dirty="0" smtClean="0">
                <a:latin typeface="Arial Narrow" panose="020B0606020202030204" pitchFamily="34" charset="0"/>
              </a:rPr>
              <a:t> </a:t>
            </a:r>
            <a:r>
              <a:rPr lang="uk-UA" sz="2400" dirty="0" err="1" smtClean="0">
                <a:latin typeface="Arial Narrow" panose="020B0606020202030204" pitchFamily="34" charset="0"/>
              </a:rPr>
              <a:t>Dot</a:t>
            </a:r>
            <a:r>
              <a:rPr lang="uk-UA" sz="2400" dirty="0" smtClean="0">
                <a:latin typeface="Arial Narrow" panose="020B0606020202030204" pitchFamily="34" charset="0"/>
              </a:rPr>
              <a:t> </a:t>
            </a:r>
            <a:r>
              <a:rPr lang="uk-UA" sz="2400" dirty="0" err="1" smtClean="0">
                <a:latin typeface="Arial Narrow" panose="020B0606020202030204" pitchFamily="34" charset="0"/>
              </a:rPr>
              <a:t>Award</a:t>
            </a:r>
            <a:r>
              <a:rPr lang="uk-UA" sz="2400" dirty="0" smtClean="0">
                <a:latin typeface="Arial Narrow" panose="020B0606020202030204" pitchFamily="34" charset="0"/>
              </a:rPr>
              <a:t> 2017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2400" dirty="0" err="1" smtClean="0">
                <a:latin typeface="Arial Narrow" panose="020B0606020202030204" pitchFamily="34" charset="0"/>
              </a:rPr>
              <a:t>Best</a:t>
            </a:r>
            <a:r>
              <a:rPr lang="uk-UA" sz="2400" dirty="0" smtClean="0">
                <a:latin typeface="Arial Narrow" panose="020B0606020202030204" pitchFamily="34" charset="0"/>
              </a:rPr>
              <a:t> </a:t>
            </a:r>
            <a:r>
              <a:rPr lang="uk-UA" sz="2400" dirty="0" err="1" smtClean="0">
                <a:latin typeface="Arial Narrow" panose="020B0606020202030204" pitchFamily="34" charset="0"/>
              </a:rPr>
              <a:t>of</a:t>
            </a:r>
            <a:r>
              <a:rPr lang="uk-UA" sz="2400" dirty="0" smtClean="0">
                <a:latin typeface="Arial Narrow" panose="020B0606020202030204" pitchFamily="34" charset="0"/>
              </a:rPr>
              <a:t> </a:t>
            </a:r>
            <a:r>
              <a:rPr lang="uk-UA" sz="2400" dirty="0" err="1" smtClean="0">
                <a:latin typeface="Arial Narrow" panose="020B0606020202030204" pitchFamily="34" charset="0"/>
              </a:rPr>
              <a:t>the</a:t>
            </a:r>
            <a:r>
              <a:rPr lang="uk-UA" sz="2400" dirty="0" smtClean="0">
                <a:latin typeface="Arial Narrow" panose="020B0606020202030204" pitchFamily="34" charset="0"/>
              </a:rPr>
              <a:t> </a:t>
            </a:r>
            <a:r>
              <a:rPr lang="uk-UA" sz="2400" dirty="0" err="1" smtClean="0">
                <a:latin typeface="Arial Narrow" panose="020B0606020202030204" pitchFamily="34" charset="0"/>
              </a:rPr>
              <a:t>best</a:t>
            </a:r>
            <a:r>
              <a:rPr lang="uk-UA" sz="2400" dirty="0" smtClean="0">
                <a:latin typeface="Arial Narrow" panose="020B0606020202030204" pitchFamily="34" charset="0"/>
              </a:rPr>
              <a:t> </a:t>
            </a:r>
            <a:r>
              <a:rPr lang="uk-UA" sz="2400" dirty="0" err="1" smtClean="0">
                <a:latin typeface="Arial Narrow" panose="020B0606020202030204" pitchFamily="34" charset="0"/>
              </a:rPr>
              <a:t>in</a:t>
            </a:r>
            <a:r>
              <a:rPr lang="uk-UA" sz="2400" dirty="0" smtClean="0">
                <a:latin typeface="Arial Narrow" panose="020B0606020202030204" pitchFamily="34" charset="0"/>
              </a:rPr>
              <a:t> </a:t>
            </a:r>
            <a:r>
              <a:rPr lang="uk-UA" sz="2400" dirty="0" err="1" smtClean="0">
                <a:latin typeface="Arial Narrow" panose="020B0606020202030204" pitchFamily="34" charset="0"/>
              </a:rPr>
              <a:t>Communication</a:t>
            </a:r>
            <a:r>
              <a:rPr lang="uk-UA" sz="2400" dirty="0" smtClean="0">
                <a:latin typeface="Arial Narrow" panose="020B0606020202030204" pitchFamily="34" charset="0"/>
              </a:rPr>
              <a:t> </a:t>
            </a:r>
            <a:r>
              <a:rPr lang="uk-UA" sz="2400" dirty="0" err="1" smtClean="0">
                <a:latin typeface="Arial Narrow" panose="020B0606020202030204" pitchFamily="34" charset="0"/>
              </a:rPr>
              <a:t>Design</a:t>
            </a:r>
            <a:r>
              <a:rPr lang="uk-UA" sz="2400" dirty="0" smtClean="0">
                <a:latin typeface="Arial Narrow" panose="020B0606020202030204" pitchFamily="34" charset="0"/>
              </a:rPr>
              <a:t> </a:t>
            </a:r>
            <a:r>
              <a:rPr lang="uk-UA" sz="2400" dirty="0" err="1" smtClean="0">
                <a:latin typeface="Arial Narrow" panose="020B0606020202030204" pitchFamily="34" charset="0"/>
              </a:rPr>
              <a:t>Red</a:t>
            </a:r>
            <a:r>
              <a:rPr lang="uk-UA" sz="2400" dirty="0" smtClean="0">
                <a:latin typeface="Arial Narrow" panose="020B0606020202030204" pitchFamily="34" charset="0"/>
              </a:rPr>
              <a:t> </a:t>
            </a:r>
            <a:r>
              <a:rPr lang="uk-UA" sz="2400" dirty="0" err="1" smtClean="0">
                <a:latin typeface="Arial Narrow" panose="020B0606020202030204" pitchFamily="34" charset="0"/>
              </a:rPr>
              <a:t>Dot</a:t>
            </a:r>
            <a:r>
              <a:rPr lang="uk-UA" sz="2400" dirty="0" smtClean="0">
                <a:latin typeface="Arial Narrow" panose="020B0606020202030204" pitchFamily="34" charset="0"/>
              </a:rPr>
              <a:t> </a:t>
            </a:r>
            <a:r>
              <a:rPr lang="uk-UA" sz="2400" dirty="0" err="1" smtClean="0">
                <a:latin typeface="Arial Narrow" panose="020B0606020202030204" pitchFamily="34" charset="0"/>
              </a:rPr>
              <a:t>Award</a:t>
            </a:r>
            <a:r>
              <a:rPr lang="uk-UA" sz="2400" dirty="0" smtClean="0">
                <a:latin typeface="Arial Narrow" panose="020B0606020202030204" pitchFamily="34" charset="0"/>
              </a:rPr>
              <a:t> 2017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Arial Narrow" panose="020B0606020202030204" pitchFamily="34" charset="0"/>
              </a:rPr>
              <a:t>№ 5 </a:t>
            </a:r>
            <a:r>
              <a:rPr lang="uk-UA" sz="2400" dirty="0" err="1" smtClean="0">
                <a:latin typeface="Arial Narrow" panose="020B0606020202030204" pitchFamily="34" charset="0"/>
              </a:rPr>
              <a:t>Effie</a:t>
            </a:r>
            <a:r>
              <a:rPr lang="uk-UA" sz="2400" dirty="0" smtClean="0">
                <a:latin typeface="Arial Narrow" panose="020B0606020202030204" pitchFamily="34" charset="0"/>
              </a:rPr>
              <a:t> </a:t>
            </a:r>
            <a:r>
              <a:rPr lang="uk-UA" sz="2400" dirty="0" err="1" smtClean="0">
                <a:latin typeface="Arial Narrow" panose="020B0606020202030204" pitchFamily="34" charset="0"/>
              </a:rPr>
              <a:t>Index</a:t>
            </a:r>
            <a:r>
              <a:rPr lang="uk-UA" sz="2400" dirty="0" smtClean="0">
                <a:latin typeface="Arial Narrow" panose="020B0606020202030204" pitchFamily="34" charset="0"/>
              </a:rPr>
              <a:t> 2018 (в світовому рейтингу незалежних агентств)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2400" dirty="0" err="1" smtClean="0">
                <a:latin typeface="Arial Narrow" panose="020B0606020202030204" pitchFamily="34" charset="0"/>
              </a:rPr>
              <a:t>Cannes</a:t>
            </a:r>
            <a:r>
              <a:rPr lang="uk-UA" sz="2400" dirty="0" smtClean="0">
                <a:latin typeface="Arial Narrow" panose="020B0606020202030204" pitchFamily="34" charset="0"/>
              </a:rPr>
              <a:t> </a:t>
            </a:r>
            <a:r>
              <a:rPr lang="uk-UA" sz="2400" dirty="0" err="1" smtClean="0">
                <a:latin typeface="Arial Narrow" panose="020B0606020202030204" pitchFamily="34" charset="0"/>
              </a:rPr>
              <a:t>Lions</a:t>
            </a:r>
            <a:r>
              <a:rPr lang="uk-UA" sz="2400" dirty="0" smtClean="0">
                <a:latin typeface="Arial Narrow" panose="020B0606020202030204" pitchFamily="34" charset="0"/>
              </a:rPr>
              <a:t> 2018 в категорії </a:t>
            </a:r>
            <a:r>
              <a:rPr lang="uk-UA" sz="2400" dirty="0" err="1" smtClean="0">
                <a:latin typeface="Arial Narrow" panose="020B0606020202030204" pitchFamily="34" charset="0"/>
              </a:rPr>
              <a:t>Design</a:t>
            </a:r>
            <a:r>
              <a:rPr lang="uk-UA" sz="2400" dirty="0" smtClean="0">
                <a:latin typeface="Arial Narrow" panose="020B0606020202030204" pitchFamily="34" charset="0"/>
              </a:rPr>
              <a:t> </a:t>
            </a:r>
            <a:r>
              <a:rPr lang="uk-UA" sz="2400" dirty="0" err="1" smtClean="0">
                <a:latin typeface="Arial Narrow" panose="020B0606020202030204" pitchFamily="34" charset="0"/>
              </a:rPr>
              <a:t>lions</a:t>
            </a:r>
            <a:endParaRPr lang="uk-UA" sz="2400" dirty="0" smtClean="0">
              <a:latin typeface="Arial Narrow" panose="020B0606020202030204" pitchFamily="34" charset="0"/>
            </a:endParaRPr>
          </a:p>
          <a:p>
            <a:pPr>
              <a:lnSpc>
                <a:spcPct val="120000"/>
              </a:lnSpc>
            </a:pPr>
            <a:endParaRPr lang="uk-UA" sz="2400" dirty="0" smtClean="0">
              <a:latin typeface="Arial Narrow" panose="020B0606020202030204" pitchFamily="34" charset="0"/>
            </a:endParaRPr>
          </a:p>
          <a:p>
            <a:pPr>
              <a:lnSpc>
                <a:spcPct val="120000"/>
              </a:lnSpc>
            </a:pPr>
            <a:endParaRPr lang="uk-UA" sz="2400" dirty="0" smtClean="0">
              <a:latin typeface="Arial Narrow" panose="020B0606020202030204" pitchFamily="34" charset="0"/>
            </a:endParaRPr>
          </a:p>
          <a:p>
            <a:pPr>
              <a:lnSpc>
                <a:spcPct val="120000"/>
              </a:lnSpc>
            </a:pPr>
            <a:endParaRPr lang="uk-UA" sz="2400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6247" y="2675816"/>
            <a:ext cx="2997653" cy="2057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098" y="1280442"/>
            <a:ext cx="2082674" cy="13953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16" b="99042" l="12716" r="82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872" y="4398486"/>
            <a:ext cx="250190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ісце для зображення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>
          <a:xfrm>
            <a:off x="975360" y="4297679"/>
            <a:ext cx="9906000" cy="2036211"/>
          </a:xfrm>
          <a:prstGeom prst="rect">
            <a:avLst/>
          </a:prstGeom>
          <a:solidFill>
            <a:srgbClr val="22222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51600" y="4559091"/>
            <a:ext cx="9898135" cy="1774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>
              <a:lnSpc>
                <a:spcPct val="70000"/>
              </a:lnSpc>
            </a:pPr>
            <a:r>
              <a:rPr lang="ru-RU" sz="7000" dirty="0" smtClean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  <a:t>УРЯДОВА СТРАТЕГ</a:t>
            </a:r>
            <a:r>
              <a:rPr lang="uk-UA" sz="7000" dirty="0" smtClean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  <a:t>ІЯ</a:t>
            </a:r>
            <a:endParaRPr lang="en-US" sz="7000" dirty="0" smtClean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  <a:p>
            <a:pPr algn="l">
              <a:lnSpc>
                <a:spcPct val="70000"/>
              </a:lnSpc>
            </a:pPr>
            <a:r>
              <a:rPr lang="en-US" sz="7000" dirty="0" smtClean="0">
                <a:solidFill>
                  <a:schemeClr val="accent1"/>
                </a:solidFill>
                <a:latin typeface="Bebas Neue" charset="0"/>
                <a:ea typeface="Bebas Neue" charset="0"/>
                <a:cs typeface="Bebas Neue" charset="0"/>
              </a:rPr>
              <a:t>#</a:t>
            </a:r>
            <a:r>
              <a:rPr lang="uk-UA" sz="7000" dirty="0" err="1" smtClean="0">
                <a:solidFill>
                  <a:schemeClr val="accent1"/>
                </a:solidFill>
                <a:latin typeface="Bebas Neue" charset="0"/>
                <a:ea typeface="Bebas Neue" charset="0"/>
                <a:cs typeface="Bebas Neue" charset="0"/>
              </a:rPr>
              <a:t>єдинийголос</a:t>
            </a:r>
            <a:endParaRPr lang="en-US" sz="7000" dirty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01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33" y="0"/>
            <a:ext cx="12192000" cy="89859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36320" y="4770120"/>
            <a:ext cx="11155680" cy="2087880"/>
          </a:xfrm>
          <a:prstGeom prst="rect">
            <a:avLst/>
          </a:prstGeom>
          <a:solidFill>
            <a:srgbClr val="22222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51600" y="4891600"/>
            <a:ext cx="9898135" cy="177334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uk-UA" sz="7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ШО ЗА </a:t>
            </a:r>
          </a:p>
          <a:p>
            <a:pPr algn="l">
              <a:lnSpc>
                <a:spcPct val="80000"/>
              </a:lnSpc>
            </a:pPr>
            <a:r>
              <a:rPr lang="uk-UA" sz="7000" dirty="0" smtClean="0">
                <a:solidFill>
                  <a:srgbClr val="FFF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ВРЖЕЩЬ?</a:t>
            </a:r>
            <a:endParaRPr lang="en-US" sz="7000" dirty="0" smtClean="0">
              <a:solidFill>
                <a:srgbClr val="FFF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6113367" y="4888778"/>
            <a:ext cx="67263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В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активі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Павла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більше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200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нагород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фестивалів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креативності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,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включаючи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New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York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festival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,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Epica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, </a:t>
            </a: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Golden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Drum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, два </a:t>
            </a: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Red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uk-UA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Dot</a:t>
            </a: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, три </a:t>
            </a:r>
            <a:r>
              <a:rPr lang="uk-UA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шорт</a:t>
            </a: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-листи </a:t>
            </a:r>
            <a:r>
              <a:rPr lang="uk-UA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Cannes</a:t>
            </a: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uk-UA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Lions</a:t>
            </a: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, бронзовий </a:t>
            </a: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Cannes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uk-UA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Lions</a:t>
            </a: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, к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і</a:t>
            </a: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лька нагород </a:t>
            </a:r>
            <a:r>
              <a:rPr lang="uk-UA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Effie</a:t>
            </a: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, </a:t>
            </a:r>
          </a:p>
          <a:p>
            <a:pPr>
              <a:lnSpc>
                <a:spcPct val="120000"/>
              </a:lnSpc>
            </a:pP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5+ отримував нагороду за Креативне агентство року…. </a:t>
            </a:r>
          </a:p>
        </p:txBody>
      </p:sp>
    </p:spTree>
    <p:extLst>
      <p:ext uri="{BB962C8B-B14F-4D97-AF65-F5344CB8AC3E}">
        <p14:creationId xmlns:p14="http://schemas.microsoft.com/office/powerpoint/2010/main" val="241640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Місце для зображення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4170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anow_banda_update_x-2.03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1109716" y="3788959"/>
            <a:ext cx="10777483" cy="25820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n-US" sz="11200" b="1" dirty="0">
                <a:solidFill>
                  <a:srgbClr val="FFF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Bebas Neue" charset="0"/>
                <a:cs typeface="Bebas Neue" charset="0"/>
              </a:rPr>
              <a:t>NOW</a:t>
            </a:r>
            <a:r>
              <a:rPr lang="en-US" sz="1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Bebas Neue" charset="0"/>
                <a:cs typeface="Bebas Neue" charset="0"/>
              </a:rPr>
              <a:t> is </a:t>
            </a:r>
            <a:r>
              <a:rPr lang="en-US" sz="11200" b="1" dirty="0" smtClean="0">
                <a:solidFill>
                  <a:srgbClr val="056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Bebas Neue" charset="0"/>
                <a:cs typeface="Bebas Neue" charset="0"/>
              </a:rPr>
              <a:t>WOW</a:t>
            </a:r>
          </a:p>
          <a:p>
            <a:pPr>
              <a:lnSpc>
                <a:spcPct val="70000"/>
              </a:lnSpc>
            </a:pPr>
            <a:endParaRPr lang="en-US" sz="1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Bebas Neue" charset="0"/>
              <a:cs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3264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5440"/>
            <a:ext cx="12192000" cy="812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07720" y="3765754"/>
            <a:ext cx="11095455" cy="2969343"/>
          </a:xfrm>
          <a:prstGeom prst="rect">
            <a:avLst/>
          </a:prstGeom>
          <a:solidFill>
            <a:srgbClr val="222222">
              <a:alpha val="50000"/>
            </a:srgbClr>
          </a:solidFill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r">
              <a:lnSpc>
                <a:spcPct val="70000"/>
              </a:lnSpc>
            </a:pPr>
            <a:r>
              <a:rPr lang="en-US" sz="9100" dirty="0" smtClean="0">
                <a:solidFill>
                  <a:srgbClr val="FFF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  <a:ea typeface="Bebas Neue" charset="0"/>
                <a:cs typeface="Bebas Neue" charset="0"/>
              </a:rPr>
              <a:t>#</a:t>
            </a:r>
            <a:r>
              <a:rPr lang="en-US" sz="9100" dirty="0" err="1" smtClean="0">
                <a:solidFill>
                  <a:srgbClr val="FFF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  <a:ea typeface="Bebas Neue" charset="0"/>
                <a:cs typeface="Bebas Neue" charset="0"/>
              </a:rPr>
              <a:t>UkraineNOW</a:t>
            </a:r>
            <a:r>
              <a:rPr lang="en-US" sz="9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  <a:ea typeface="Bebas Neue" charset="0"/>
                <a:cs typeface="Bebas Neue" charset="0"/>
              </a:rPr>
              <a:t> </a:t>
            </a:r>
            <a:endParaRPr lang="uk-UA" sz="91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Bebas Neue" charset="0"/>
              <a:cs typeface="Bebas Neue" charset="0"/>
            </a:endParaRPr>
          </a:p>
          <a:p>
            <a:pPr algn="r">
              <a:lnSpc>
                <a:spcPct val="70000"/>
              </a:lnSpc>
            </a:pPr>
            <a:r>
              <a:rPr lang="uk-UA" sz="9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ebas Neue" charset="0"/>
                <a:cs typeface="Arial" panose="020B0604020202020204" pitchFamily="34" charset="0"/>
              </a:rPr>
              <a:t>це про сміливо</a:t>
            </a:r>
            <a:endParaRPr lang="en-US" sz="91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 Neue"/>
              <a:ea typeface="Bebas Neue" charset="0"/>
              <a:cs typeface="Arial" panose="020B0604020202020204" pitchFamily="34" charset="0"/>
            </a:endParaRPr>
          </a:p>
          <a:p>
            <a:pPr algn="r">
              <a:lnSpc>
                <a:spcPct val="70000"/>
              </a:lnSpc>
            </a:pPr>
            <a:r>
              <a:rPr lang="uk-UA" sz="9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ebas Neue" charset="0"/>
                <a:cs typeface="Arial" panose="020B0604020202020204" pitchFamily="34" charset="0"/>
              </a:rPr>
              <a:t> </a:t>
            </a:r>
            <a:r>
              <a:rPr lang="en-US" sz="9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  <a:ea typeface="Bebas Neue" charset="0"/>
                <a:cs typeface="Arial" panose="020B0604020202020204" pitchFamily="34" charset="0"/>
              </a:rPr>
              <a:t> </a:t>
            </a:r>
            <a:r>
              <a:rPr lang="uk-UA" sz="9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ebas Neue" charset="0"/>
                <a:cs typeface="Arial" panose="020B0604020202020204" pitchFamily="34" charset="0"/>
              </a:rPr>
              <a:t>це про можна</a:t>
            </a:r>
            <a:endParaRPr lang="en-US" sz="91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 Neue"/>
              <a:ea typeface="Bebas Neue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84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ісце для зображення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Rectangle 3"/>
          <p:cNvSpPr/>
          <p:nvPr/>
        </p:nvSpPr>
        <p:spPr>
          <a:xfrm>
            <a:off x="1036320" y="4770120"/>
            <a:ext cx="10149840" cy="2087880"/>
          </a:xfrm>
          <a:prstGeom prst="rect">
            <a:avLst/>
          </a:prstGeom>
          <a:solidFill>
            <a:srgbClr val="22222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51600" y="4891600"/>
            <a:ext cx="10034560" cy="177334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uk-UA" sz="7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ЧАС МИНАЄ</a:t>
            </a:r>
          </a:p>
          <a:p>
            <a:pPr algn="l">
              <a:lnSpc>
                <a:spcPct val="80000"/>
              </a:lnSpc>
            </a:pPr>
            <a:r>
              <a:rPr lang="uk-UA" sz="7000" dirty="0" smtClean="0">
                <a:solidFill>
                  <a:srgbClr val="FFF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КРИТИКА ‒ НЕЗМІННА</a:t>
            </a:r>
            <a:endParaRPr lang="en-US" sz="7000" dirty="0" smtClean="0">
              <a:solidFill>
                <a:srgbClr val="FFF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 Neue" charset="0"/>
              <a:ea typeface="Bebas Neue" charset="0"/>
              <a:cs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01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tx2">
              <a:lumMod val="10000"/>
              <a:lumOff val="90000"/>
            </a:schemeClr>
          </a:solidFill>
        </p:spPr>
      </p:sp>
      <p:sp>
        <p:nvSpPr>
          <p:cNvPr id="3" name="AutoShape 4" descr="Картинки по запросу ukraine now"/>
          <p:cNvSpPr>
            <a:spLocks noChangeAspect="1" noChangeArrowheads="1"/>
          </p:cNvSpPr>
          <p:nvPr/>
        </p:nvSpPr>
        <p:spPr bwMode="auto">
          <a:xfrm>
            <a:off x="155575" y="-1317625"/>
            <a:ext cx="6905625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Картинки по запросу ukraine now"/>
          <p:cNvSpPr>
            <a:spLocks noChangeAspect="1" noChangeArrowheads="1"/>
          </p:cNvSpPr>
          <p:nvPr/>
        </p:nvSpPr>
        <p:spPr bwMode="auto">
          <a:xfrm>
            <a:off x="307975" y="-1165225"/>
            <a:ext cx="6905625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Картинки по запросу ukraine now"/>
          <p:cNvSpPr>
            <a:spLocks noChangeAspect="1" noChangeArrowheads="1"/>
          </p:cNvSpPr>
          <p:nvPr/>
        </p:nvSpPr>
        <p:spPr bwMode="auto">
          <a:xfrm>
            <a:off x="460375" y="-1012825"/>
            <a:ext cx="6905625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Картинки по запросу ukraine now"/>
          <p:cNvSpPr>
            <a:spLocks noChangeAspect="1" noChangeArrowheads="1"/>
          </p:cNvSpPr>
          <p:nvPr/>
        </p:nvSpPr>
        <p:spPr bwMode="auto">
          <a:xfrm>
            <a:off x="612775" y="-860425"/>
            <a:ext cx="6905625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Ð ÐµÐ·ÑÐ»ÑÑÐ°Ñ Ð¿Ð¾ÑÑÐºÑ Ð·Ð¾Ð±ÑÐ°Ð¶ÐµÐ½Ñ Ð·Ð° Ð·Ð°Ð¿Ð¸ÑÐ¾Ð¼ &quot;youtub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224" y="4215581"/>
            <a:ext cx="5076620" cy="213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005747" y="2721718"/>
            <a:ext cx="2158693" cy="177334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9100" dirty="0" smtClean="0">
                <a:solidFill>
                  <a:srgbClr val="FFF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Bebas Neue" charset="0"/>
                <a:cs typeface="Bebas Neue" charset="0"/>
              </a:rPr>
              <a:t>VS</a:t>
            </a:r>
            <a:endParaRPr lang="ru-RU" sz="9100" dirty="0" smtClean="0">
              <a:solidFill>
                <a:srgbClr val="FFF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Bebas Neue" charset="0"/>
              <a:cs typeface="Bebas Neue" charset="0"/>
            </a:endParaRPr>
          </a:p>
        </p:txBody>
      </p:sp>
      <p:pic>
        <p:nvPicPr>
          <p:cNvPr id="11" name="Picture 2" descr="https://ain.ua/wp-content/uploads/2018/05/Screen-Shot-2018-05-12-at-7.43.37-PM.jpg?x4489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394" y="533145"/>
            <a:ext cx="5076620" cy="167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92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>
          <a:solidFill>
            <a:schemeClr val="tx2">
              <a:lumMod val="10000"/>
              <a:lumOff val="90000"/>
            </a:schemeClr>
          </a:solidFill>
        </p:spPr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58874" y="0"/>
            <a:ext cx="803312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87707" y="2919437"/>
            <a:ext cx="5632143" cy="177334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ru-RU" sz="5900" dirty="0" smtClean="0">
                <a:solidFill>
                  <a:srgbClr val="FFF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Bebas Neue" charset="0"/>
                <a:cs typeface="Bebas Neue" charset="0"/>
              </a:rPr>
              <a:t>АДЕКВАТНА КРИТИКА</a:t>
            </a:r>
          </a:p>
        </p:txBody>
      </p:sp>
      <p:sp>
        <p:nvSpPr>
          <p:cNvPr id="3" name="Овал 2"/>
          <p:cNvSpPr/>
          <p:nvPr/>
        </p:nvSpPr>
        <p:spPr>
          <a:xfrm>
            <a:off x="9880298" y="2471059"/>
            <a:ext cx="762000" cy="478972"/>
          </a:xfrm>
          <a:prstGeom prst="ellipse">
            <a:avLst/>
          </a:prstGeom>
          <a:noFill/>
          <a:ln w="28575">
            <a:solidFill>
              <a:srgbClr val="29C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29C7FF"/>
                </a:solidFill>
              </a:ln>
              <a:noFill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716485" y="5084659"/>
            <a:ext cx="4789715" cy="177334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ru-RU" sz="54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Arial Unicode MS" pitchFamily="34" charset="-128"/>
                <a:cs typeface="Arial Unicode MS" pitchFamily="34" charset="-128"/>
              </a:rPr>
              <a:t>35 </a:t>
            </a:r>
            <a:r>
              <a:rPr lang="ru-RU" sz="5400" b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Arial Unicode MS" pitchFamily="34" charset="-128"/>
                <a:cs typeface="Arial Unicode MS" pitchFamily="34" charset="-128"/>
              </a:rPr>
              <a:t>коментар</a:t>
            </a:r>
            <a:r>
              <a:rPr lang="uk-UA" sz="5400" b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Arial Unicode MS" pitchFamily="34" charset="-128"/>
                <a:cs typeface="Arial Unicode MS" pitchFamily="34" charset="-128"/>
              </a:rPr>
              <a:t>ів</a:t>
            </a:r>
            <a:r>
              <a:rPr lang="uk-UA" sz="54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Arial Unicode MS" pitchFamily="34" charset="-128"/>
                <a:cs typeface="Arial Unicode MS" pitchFamily="34" charset="-128"/>
              </a:rPr>
              <a:t>, жодного </a:t>
            </a:r>
            <a:r>
              <a:rPr lang="uk-UA" sz="5400" b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Arial Unicode MS" pitchFamily="34" charset="-128"/>
                <a:cs typeface="Arial Unicode MS" pitchFamily="34" charset="-128"/>
              </a:rPr>
              <a:t>Хаба</a:t>
            </a:r>
            <a:endParaRPr lang="ru-RU" sz="5400" b="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357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9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>
          <a:solidFill>
            <a:schemeClr val="tx2">
              <a:lumMod val="10000"/>
              <a:lumOff val="90000"/>
            </a:schemeClr>
          </a:solidFill>
        </p:spPr>
      </p:sp>
      <p:sp>
        <p:nvSpPr>
          <p:cNvPr id="6" name="Title 1"/>
          <p:cNvSpPr txBox="1">
            <a:spLocks/>
          </p:cNvSpPr>
          <p:nvPr/>
        </p:nvSpPr>
        <p:spPr>
          <a:xfrm>
            <a:off x="844856" y="4795150"/>
            <a:ext cx="10470844" cy="177334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pl-PL" sz="4500" dirty="0">
                <a:latin typeface="Arial Narrow" panose="020B0606020202030204" pitchFamily="34" charset="0"/>
              </a:rPr>
              <a:t>Mimo wszystko doceniam chęć profesjonalnej budowy brandu i w tym sensie moglibyśmy z naszych sąsiadów spokojnie </a:t>
            </a:r>
            <a:r>
              <a:rPr lang="pl-PL" sz="4500" dirty="0">
                <a:solidFill>
                  <a:srgbClr val="FFF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brać </a:t>
            </a:r>
            <a:r>
              <a:rPr lang="pl-PL" sz="4500" dirty="0" smtClean="0">
                <a:solidFill>
                  <a:srgbClr val="FFF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przykład</a:t>
            </a:r>
            <a:endParaRPr lang="ru-RU" sz="4500" dirty="0" smtClean="0">
              <a:solidFill>
                <a:srgbClr val="FFF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Bebas Neue" charset="0"/>
              <a:cs typeface="Bebas Neue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44"/>
          <a:stretch/>
        </p:blipFill>
        <p:spPr bwMode="auto">
          <a:xfrm>
            <a:off x="2928258" y="-225878"/>
            <a:ext cx="6311087" cy="477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712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Maidanevych.MAIDANEVYCHPC\Desktop\IMG_6138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48410" y="0"/>
            <a:ext cx="5643590" cy="496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Maidanevych.MAIDANEVYCHPC\Desktop\IMG_6139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5643590" cy="496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075400" y="5501200"/>
            <a:ext cx="10034560" cy="177334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uk-UA" sz="9000" b="0" dirty="0" smtClean="0">
                <a:solidFill>
                  <a:srgbClr val="FFF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Bebas Neue" charset="0"/>
                <a:cs typeface="Bebas Neue" charset="0"/>
              </a:rPr>
              <a:t>ПІДТРИМКА</a:t>
            </a:r>
            <a:endParaRPr lang="en-US" sz="9000" b="0" dirty="0" smtClean="0">
              <a:solidFill>
                <a:srgbClr val="FFF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Bebas Neue" charset="0"/>
              <a:cs typeface="Bebas Neue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43451" y="1565910"/>
            <a:ext cx="2830830" cy="336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84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075400" y="5501200"/>
            <a:ext cx="10034560" cy="177334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uk-UA" sz="9000" b="0" dirty="0" smtClean="0">
                <a:solidFill>
                  <a:srgbClr val="FFF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Bebas Neue" charset="0"/>
                <a:cs typeface="Bebas Neue" charset="0"/>
              </a:rPr>
              <a:t>ПОЇХАЛИ</a:t>
            </a:r>
            <a:endParaRPr lang="en-US" sz="9000" b="0" dirty="0" smtClean="0">
              <a:solidFill>
                <a:srgbClr val="FFF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Bebas Neue" charset="0"/>
              <a:cs typeface="Bebas Neue" charset="0"/>
            </a:endParaRPr>
          </a:p>
        </p:txBody>
      </p:sp>
      <p:sp>
        <p:nvSpPr>
          <p:cNvPr id="6" name="Shape 209"/>
          <p:cNvSpPr/>
          <p:nvPr/>
        </p:nvSpPr>
        <p:spPr>
          <a:xfrm>
            <a:off x="4500952" y="1366739"/>
            <a:ext cx="3207539" cy="32075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6" h="21600" extrusionOk="0">
                <a:moveTo>
                  <a:pt x="11502" y="10309"/>
                </a:moveTo>
                <a:cubicBezTo>
                  <a:pt x="11767" y="10309"/>
                  <a:pt x="11981" y="10090"/>
                  <a:pt x="11981" y="9818"/>
                </a:cubicBezTo>
                <a:cubicBezTo>
                  <a:pt x="11981" y="9547"/>
                  <a:pt x="11767" y="9327"/>
                  <a:pt x="11502" y="9327"/>
                </a:cubicBezTo>
                <a:cubicBezTo>
                  <a:pt x="11237" y="9327"/>
                  <a:pt x="11022" y="9547"/>
                  <a:pt x="11022" y="9818"/>
                </a:cubicBezTo>
                <a:cubicBezTo>
                  <a:pt x="11022" y="10090"/>
                  <a:pt x="11237" y="10309"/>
                  <a:pt x="11502" y="10309"/>
                </a:cubicBezTo>
                <a:moveTo>
                  <a:pt x="15818" y="4909"/>
                </a:moveTo>
                <a:cubicBezTo>
                  <a:pt x="16083" y="4909"/>
                  <a:pt x="16297" y="5129"/>
                  <a:pt x="16297" y="5400"/>
                </a:cubicBezTo>
                <a:cubicBezTo>
                  <a:pt x="16297" y="5672"/>
                  <a:pt x="16083" y="5891"/>
                  <a:pt x="15818" y="5891"/>
                </a:cubicBezTo>
                <a:cubicBezTo>
                  <a:pt x="15553" y="5891"/>
                  <a:pt x="15338" y="5672"/>
                  <a:pt x="15338" y="5400"/>
                </a:cubicBezTo>
                <a:cubicBezTo>
                  <a:pt x="15338" y="5129"/>
                  <a:pt x="15553" y="4909"/>
                  <a:pt x="15818" y="4909"/>
                </a:cubicBezTo>
                <a:moveTo>
                  <a:pt x="15818" y="6873"/>
                </a:moveTo>
                <a:cubicBezTo>
                  <a:pt x="16612" y="6873"/>
                  <a:pt x="17256" y="6213"/>
                  <a:pt x="17256" y="5400"/>
                </a:cubicBezTo>
                <a:cubicBezTo>
                  <a:pt x="17256" y="4587"/>
                  <a:pt x="16612" y="3928"/>
                  <a:pt x="15818" y="3928"/>
                </a:cubicBezTo>
                <a:cubicBezTo>
                  <a:pt x="15023" y="3928"/>
                  <a:pt x="14379" y="4587"/>
                  <a:pt x="14379" y="5400"/>
                </a:cubicBezTo>
                <a:cubicBezTo>
                  <a:pt x="14379" y="6213"/>
                  <a:pt x="15023" y="6873"/>
                  <a:pt x="15818" y="6873"/>
                </a:cubicBezTo>
                <a:moveTo>
                  <a:pt x="12941" y="11782"/>
                </a:moveTo>
                <a:cubicBezTo>
                  <a:pt x="13206" y="11782"/>
                  <a:pt x="13420" y="11562"/>
                  <a:pt x="13420" y="11291"/>
                </a:cubicBezTo>
                <a:cubicBezTo>
                  <a:pt x="13420" y="11020"/>
                  <a:pt x="13206" y="10800"/>
                  <a:pt x="12941" y="10800"/>
                </a:cubicBezTo>
                <a:cubicBezTo>
                  <a:pt x="12675" y="10800"/>
                  <a:pt x="12461" y="11020"/>
                  <a:pt x="12461" y="11291"/>
                </a:cubicBezTo>
                <a:cubicBezTo>
                  <a:pt x="12461" y="11562"/>
                  <a:pt x="12675" y="11782"/>
                  <a:pt x="12941" y="11782"/>
                </a:cubicBezTo>
                <a:moveTo>
                  <a:pt x="10063" y="7855"/>
                </a:moveTo>
                <a:cubicBezTo>
                  <a:pt x="9798" y="7855"/>
                  <a:pt x="9584" y="8074"/>
                  <a:pt x="9584" y="8346"/>
                </a:cubicBezTo>
                <a:cubicBezTo>
                  <a:pt x="9584" y="8617"/>
                  <a:pt x="9798" y="8836"/>
                  <a:pt x="10063" y="8836"/>
                </a:cubicBezTo>
                <a:cubicBezTo>
                  <a:pt x="10328" y="8836"/>
                  <a:pt x="10543" y="8617"/>
                  <a:pt x="10543" y="8346"/>
                </a:cubicBezTo>
                <a:cubicBezTo>
                  <a:pt x="10543" y="8074"/>
                  <a:pt x="10328" y="7855"/>
                  <a:pt x="10063" y="7855"/>
                </a:cubicBezTo>
                <a:moveTo>
                  <a:pt x="1718" y="19842"/>
                </a:moveTo>
                <a:lnTo>
                  <a:pt x="3451" y="15392"/>
                </a:lnTo>
                <a:cubicBezTo>
                  <a:pt x="3684" y="15833"/>
                  <a:pt x="3973" y="16253"/>
                  <a:pt x="4312" y="16642"/>
                </a:cubicBezTo>
                <a:cubicBezTo>
                  <a:pt x="4824" y="17230"/>
                  <a:pt x="5418" y="17711"/>
                  <a:pt x="6061" y="18068"/>
                </a:cubicBezTo>
                <a:cubicBezTo>
                  <a:pt x="6061" y="18068"/>
                  <a:pt x="1718" y="19842"/>
                  <a:pt x="1718" y="19842"/>
                </a:cubicBezTo>
                <a:close/>
                <a:moveTo>
                  <a:pt x="3717" y="12060"/>
                </a:moveTo>
                <a:lnTo>
                  <a:pt x="0" y="21600"/>
                </a:lnTo>
                <a:lnTo>
                  <a:pt x="9319" y="17795"/>
                </a:lnTo>
                <a:cubicBezTo>
                  <a:pt x="9153" y="17815"/>
                  <a:pt x="8987" y="17824"/>
                  <a:pt x="8822" y="17824"/>
                </a:cubicBezTo>
                <a:cubicBezTo>
                  <a:pt x="5971" y="17824"/>
                  <a:pt x="3389" y="15002"/>
                  <a:pt x="3717" y="12060"/>
                </a:cubicBezTo>
                <a:moveTo>
                  <a:pt x="16115" y="10657"/>
                </a:moveTo>
                <a:cubicBezTo>
                  <a:pt x="15925" y="10851"/>
                  <a:pt x="15627" y="11171"/>
                  <a:pt x="15280" y="11542"/>
                </a:cubicBezTo>
                <a:cubicBezTo>
                  <a:pt x="14662" y="12204"/>
                  <a:pt x="13712" y="13221"/>
                  <a:pt x="13147" y="13753"/>
                </a:cubicBezTo>
                <a:lnTo>
                  <a:pt x="7665" y="8141"/>
                </a:lnTo>
                <a:cubicBezTo>
                  <a:pt x="8185" y="7563"/>
                  <a:pt x="9179" y="6590"/>
                  <a:pt x="9825" y="5958"/>
                </a:cubicBezTo>
                <a:cubicBezTo>
                  <a:pt x="10188" y="5603"/>
                  <a:pt x="10500" y="5298"/>
                  <a:pt x="10690" y="5103"/>
                </a:cubicBezTo>
                <a:cubicBezTo>
                  <a:pt x="13284" y="2447"/>
                  <a:pt x="18271" y="993"/>
                  <a:pt x="20136" y="982"/>
                </a:cubicBezTo>
                <a:cubicBezTo>
                  <a:pt x="20132" y="2572"/>
                  <a:pt x="18824" y="7884"/>
                  <a:pt x="16115" y="10657"/>
                </a:cubicBezTo>
                <a:moveTo>
                  <a:pt x="12477" y="14563"/>
                </a:moveTo>
                <a:cubicBezTo>
                  <a:pt x="12127" y="15873"/>
                  <a:pt x="11665" y="17072"/>
                  <a:pt x="11154" y="18035"/>
                </a:cubicBezTo>
                <a:cubicBezTo>
                  <a:pt x="10943" y="17454"/>
                  <a:pt x="10642" y="16798"/>
                  <a:pt x="10214" y="16110"/>
                </a:cubicBezTo>
                <a:cubicBezTo>
                  <a:pt x="10035" y="15823"/>
                  <a:pt x="9728" y="15656"/>
                  <a:pt x="9405" y="15656"/>
                </a:cubicBezTo>
                <a:cubicBezTo>
                  <a:pt x="9329" y="15656"/>
                  <a:pt x="9252" y="15665"/>
                  <a:pt x="9176" y="15684"/>
                </a:cubicBezTo>
                <a:cubicBezTo>
                  <a:pt x="8990" y="15731"/>
                  <a:pt x="8799" y="15755"/>
                  <a:pt x="8610" y="15755"/>
                </a:cubicBezTo>
                <a:cubicBezTo>
                  <a:pt x="7905" y="15755"/>
                  <a:pt x="7217" y="15432"/>
                  <a:pt x="6621" y="14822"/>
                </a:cubicBezTo>
                <a:cubicBezTo>
                  <a:pt x="5861" y="14043"/>
                  <a:pt x="5561" y="13114"/>
                  <a:pt x="5779" y="12206"/>
                </a:cubicBezTo>
                <a:cubicBezTo>
                  <a:pt x="5877" y="11797"/>
                  <a:pt x="5709" y="11370"/>
                  <a:pt x="5363" y="11144"/>
                </a:cubicBezTo>
                <a:cubicBezTo>
                  <a:pt x="4690" y="10706"/>
                  <a:pt x="4050" y="10398"/>
                  <a:pt x="3482" y="10183"/>
                </a:cubicBezTo>
                <a:cubicBezTo>
                  <a:pt x="4423" y="9658"/>
                  <a:pt x="5594" y="9186"/>
                  <a:pt x="6874" y="8827"/>
                </a:cubicBezTo>
                <a:cubicBezTo>
                  <a:pt x="6900" y="8820"/>
                  <a:pt x="6921" y="8803"/>
                  <a:pt x="6946" y="8793"/>
                </a:cubicBezTo>
                <a:lnTo>
                  <a:pt x="12510" y="14490"/>
                </a:lnTo>
                <a:cubicBezTo>
                  <a:pt x="12501" y="14515"/>
                  <a:pt x="12484" y="14536"/>
                  <a:pt x="12477" y="14563"/>
                </a:cubicBezTo>
                <a:moveTo>
                  <a:pt x="20922" y="167"/>
                </a:moveTo>
                <a:cubicBezTo>
                  <a:pt x="20813" y="55"/>
                  <a:pt x="20545" y="0"/>
                  <a:pt x="20157" y="0"/>
                </a:cubicBezTo>
                <a:cubicBezTo>
                  <a:pt x="18131" y="0"/>
                  <a:pt x="12842" y="1511"/>
                  <a:pt x="10012" y="4409"/>
                </a:cubicBezTo>
                <a:cubicBezTo>
                  <a:pt x="9345" y="5092"/>
                  <a:pt x="7134" y="7175"/>
                  <a:pt x="6621" y="7880"/>
                </a:cubicBezTo>
                <a:cubicBezTo>
                  <a:pt x="4961" y="8346"/>
                  <a:pt x="2544" y="9277"/>
                  <a:pt x="1196" y="10657"/>
                </a:cubicBezTo>
                <a:cubicBezTo>
                  <a:pt x="1196" y="10657"/>
                  <a:pt x="2841" y="10663"/>
                  <a:pt x="4848" y="11972"/>
                </a:cubicBezTo>
                <a:cubicBezTo>
                  <a:pt x="4556" y="13190"/>
                  <a:pt x="4926" y="14475"/>
                  <a:pt x="5943" y="15516"/>
                </a:cubicBezTo>
                <a:cubicBezTo>
                  <a:pt x="6735" y="16327"/>
                  <a:pt x="7672" y="16737"/>
                  <a:pt x="8610" y="16737"/>
                </a:cubicBezTo>
                <a:cubicBezTo>
                  <a:pt x="8876" y="16737"/>
                  <a:pt x="9142" y="16704"/>
                  <a:pt x="9405" y="16637"/>
                </a:cubicBezTo>
                <a:cubicBezTo>
                  <a:pt x="10683" y="18692"/>
                  <a:pt x="10690" y="20376"/>
                  <a:pt x="10690" y="20376"/>
                </a:cubicBezTo>
                <a:cubicBezTo>
                  <a:pt x="12038" y="18996"/>
                  <a:pt x="12948" y="16521"/>
                  <a:pt x="13402" y="14822"/>
                </a:cubicBezTo>
                <a:cubicBezTo>
                  <a:pt x="14091" y="14297"/>
                  <a:pt x="16126" y="12034"/>
                  <a:pt x="16793" y="11351"/>
                </a:cubicBezTo>
                <a:cubicBezTo>
                  <a:pt x="20164" y="7900"/>
                  <a:pt x="21600" y="861"/>
                  <a:pt x="20922" y="167"/>
                </a:cubicBezTo>
              </a:path>
            </a:pathLst>
          </a:custGeom>
          <a:solidFill>
            <a:srgbClr val="056D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781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42" presetClass="entr" presetSubtype="0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42" presetClass="entr" presetSubtype="0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6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ісце для зображення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Rectangle 3"/>
          <p:cNvSpPr/>
          <p:nvPr/>
        </p:nvSpPr>
        <p:spPr>
          <a:xfrm>
            <a:off x="975360" y="4297679"/>
            <a:ext cx="9906000" cy="2036211"/>
          </a:xfrm>
          <a:prstGeom prst="rect">
            <a:avLst/>
          </a:prstGeom>
          <a:solidFill>
            <a:srgbClr val="22222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51600" y="4559091"/>
            <a:ext cx="9898135" cy="1774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>
              <a:lnSpc>
                <a:spcPct val="70000"/>
              </a:lnSpc>
            </a:pPr>
            <a:r>
              <a:rPr lang="ru-RU" sz="7000" dirty="0" smtClean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  <a:t>УРЯДОВА СТРАТЕГ</a:t>
            </a:r>
            <a:r>
              <a:rPr lang="uk-UA" sz="7000" dirty="0" smtClean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  <a:t>ІЯ</a:t>
            </a:r>
            <a:endParaRPr lang="en-US" sz="7000" dirty="0" smtClean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  <a:p>
            <a:pPr algn="l">
              <a:lnSpc>
                <a:spcPct val="70000"/>
              </a:lnSpc>
            </a:pPr>
            <a:r>
              <a:rPr lang="en-US" sz="7000" dirty="0" smtClean="0">
                <a:solidFill>
                  <a:schemeClr val="accent1"/>
                </a:solidFill>
                <a:latin typeface="Bebas Neue" charset="0"/>
                <a:ea typeface="Bebas Neue" charset="0"/>
                <a:cs typeface="Bebas Neue" charset="0"/>
              </a:rPr>
              <a:t>#</a:t>
            </a:r>
            <a:r>
              <a:rPr lang="uk-UA" sz="7000" dirty="0" err="1" smtClean="0">
                <a:solidFill>
                  <a:schemeClr val="accent1"/>
                </a:solidFill>
                <a:latin typeface="Bebas Neue" charset="0"/>
                <a:ea typeface="Bebas Neue" charset="0"/>
                <a:cs typeface="Bebas Neue" charset="0"/>
              </a:rPr>
              <a:t>єдинийголос</a:t>
            </a:r>
            <a:endParaRPr lang="en-US" sz="7000" dirty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90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_Shirt.jpg" descr="T_Shi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93" y="-34253"/>
            <a:ext cx="12252893" cy="689225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1385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09"/>
          <p:cNvSpPr/>
          <p:nvPr/>
        </p:nvSpPr>
        <p:spPr>
          <a:xfrm>
            <a:off x="10506492" y="521109"/>
            <a:ext cx="1206936" cy="12069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6" h="21600" extrusionOk="0">
                <a:moveTo>
                  <a:pt x="11502" y="10309"/>
                </a:moveTo>
                <a:cubicBezTo>
                  <a:pt x="11767" y="10309"/>
                  <a:pt x="11981" y="10090"/>
                  <a:pt x="11981" y="9818"/>
                </a:cubicBezTo>
                <a:cubicBezTo>
                  <a:pt x="11981" y="9547"/>
                  <a:pt x="11767" y="9327"/>
                  <a:pt x="11502" y="9327"/>
                </a:cubicBezTo>
                <a:cubicBezTo>
                  <a:pt x="11237" y="9327"/>
                  <a:pt x="11022" y="9547"/>
                  <a:pt x="11022" y="9818"/>
                </a:cubicBezTo>
                <a:cubicBezTo>
                  <a:pt x="11022" y="10090"/>
                  <a:pt x="11237" y="10309"/>
                  <a:pt x="11502" y="10309"/>
                </a:cubicBezTo>
                <a:moveTo>
                  <a:pt x="15818" y="4909"/>
                </a:moveTo>
                <a:cubicBezTo>
                  <a:pt x="16083" y="4909"/>
                  <a:pt x="16297" y="5129"/>
                  <a:pt x="16297" y="5400"/>
                </a:cubicBezTo>
                <a:cubicBezTo>
                  <a:pt x="16297" y="5672"/>
                  <a:pt x="16083" y="5891"/>
                  <a:pt x="15818" y="5891"/>
                </a:cubicBezTo>
                <a:cubicBezTo>
                  <a:pt x="15553" y="5891"/>
                  <a:pt x="15338" y="5672"/>
                  <a:pt x="15338" y="5400"/>
                </a:cubicBezTo>
                <a:cubicBezTo>
                  <a:pt x="15338" y="5129"/>
                  <a:pt x="15553" y="4909"/>
                  <a:pt x="15818" y="4909"/>
                </a:cubicBezTo>
                <a:moveTo>
                  <a:pt x="15818" y="6873"/>
                </a:moveTo>
                <a:cubicBezTo>
                  <a:pt x="16612" y="6873"/>
                  <a:pt x="17256" y="6213"/>
                  <a:pt x="17256" y="5400"/>
                </a:cubicBezTo>
                <a:cubicBezTo>
                  <a:pt x="17256" y="4587"/>
                  <a:pt x="16612" y="3928"/>
                  <a:pt x="15818" y="3928"/>
                </a:cubicBezTo>
                <a:cubicBezTo>
                  <a:pt x="15023" y="3928"/>
                  <a:pt x="14379" y="4587"/>
                  <a:pt x="14379" y="5400"/>
                </a:cubicBezTo>
                <a:cubicBezTo>
                  <a:pt x="14379" y="6213"/>
                  <a:pt x="15023" y="6873"/>
                  <a:pt x="15818" y="6873"/>
                </a:cubicBezTo>
                <a:moveTo>
                  <a:pt x="12941" y="11782"/>
                </a:moveTo>
                <a:cubicBezTo>
                  <a:pt x="13206" y="11782"/>
                  <a:pt x="13420" y="11562"/>
                  <a:pt x="13420" y="11291"/>
                </a:cubicBezTo>
                <a:cubicBezTo>
                  <a:pt x="13420" y="11020"/>
                  <a:pt x="13206" y="10800"/>
                  <a:pt x="12941" y="10800"/>
                </a:cubicBezTo>
                <a:cubicBezTo>
                  <a:pt x="12675" y="10800"/>
                  <a:pt x="12461" y="11020"/>
                  <a:pt x="12461" y="11291"/>
                </a:cubicBezTo>
                <a:cubicBezTo>
                  <a:pt x="12461" y="11562"/>
                  <a:pt x="12675" y="11782"/>
                  <a:pt x="12941" y="11782"/>
                </a:cubicBezTo>
                <a:moveTo>
                  <a:pt x="10063" y="7855"/>
                </a:moveTo>
                <a:cubicBezTo>
                  <a:pt x="9798" y="7855"/>
                  <a:pt x="9584" y="8074"/>
                  <a:pt x="9584" y="8346"/>
                </a:cubicBezTo>
                <a:cubicBezTo>
                  <a:pt x="9584" y="8617"/>
                  <a:pt x="9798" y="8836"/>
                  <a:pt x="10063" y="8836"/>
                </a:cubicBezTo>
                <a:cubicBezTo>
                  <a:pt x="10328" y="8836"/>
                  <a:pt x="10543" y="8617"/>
                  <a:pt x="10543" y="8346"/>
                </a:cubicBezTo>
                <a:cubicBezTo>
                  <a:pt x="10543" y="8074"/>
                  <a:pt x="10328" y="7855"/>
                  <a:pt x="10063" y="7855"/>
                </a:cubicBezTo>
                <a:moveTo>
                  <a:pt x="1718" y="19842"/>
                </a:moveTo>
                <a:lnTo>
                  <a:pt x="3451" y="15392"/>
                </a:lnTo>
                <a:cubicBezTo>
                  <a:pt x="3684" y="15833"/>
                  <a:pt x="3973" y="16253"/>
                  <a:pt x="4312" y="16642"/>
                </a:cubicBezTo>
                <a:cubicBezTo>
                  <a:pt x="4824" y="17230"/>
                  <a:pt x="5418" y="17711"/>
                  <a:pt x="6061" y="18068"/>
                </a:cubicBezTo>
                <a:cubicBezTo>
                  <a:pt x="6061" y="18068"/>
                  <a:pt x="1718" y="19842"/>
                  <a:pt x="1718" y="19842"/>
                </a:cubicBezTo>
                <a:close/>
                <a:moveTo>
                  <a:pt x="3717" y="12060"/>
                </a:moveTo>
                <a:lnTo>
                  <a:pt x="0" y="21600"/>
                </a:lnTo>
                <a:lnTo>
                  <a:pt x="9319" y="17795"/>
                </a:lnTo>
                <a:cubicBezTo>
                  <a:pt x="9153" y="17815"/>
                  <a:pt x="8987" y="17824"/>
                  <a:pt x="8822" y="17824"/>
                </a:cubicBezTo>
                <a:cubicBezTo>
                  <a:pt x="5971" y="17824"/>
                  <a:pt x="3389" y="15002"/>
                  <a:pt x="3717" y="12060"/>
                </a:cubicBezTo>
                <a:moveTo>
                  <a:pt x="16115" y="10657"/>
                </a:moveTo>
                <a:cubicBezTo>
                  <a:pt x="15925" y="10851"/>
                  <a:pt x="15627" y="11171"/>
                  <a:pt x="15280" y="11542"/>
                </a:cubicBezTo>
                <a:cubicBezTo>
                  <a:pt x="14662" y="12204"/>
                  <a:pt x="13712" y="13221"/>
                  <a:pt x="13147" y="13753"/>
                </a:cubicBezTo>
                <a:lnTo>
                  <a:pt x="7665" y="8141"/>
                </a:lnTo>
                <a:cubicBezTo>
                  <a:pt x="8185" y="7563"/>
                  <a:pt x="9179" y="6590"/>
                  <a:pt x="9825" y="5958"/>
                </a:cubicBezTo>
                <a:cubicBezTo>
                  <a:pt x="10188" y="5603"/>
                  <a:pt x="10500" y="5298"/>
                  <a:pt x="10690" y="5103"/>
                </a:cubicBezTo>
                <a:cubicBezTo>
                  <a:pt x="13284" y="2447"/>
                  <a:pt x="18271" y="993"/>
                  <a:pt x="20136" y="982"/>
                </a:cubicBezTo>
                <a:cubicBezTo>
                  <a:pt x="20132" y="2572"/>
                  <a:pt x="18824" y="7884"/>
                  <a:pt x="16115" y="10657"/>
                </a:cubicBezTo>
                <a:moveTo>
                  <a:pt x="12477" y="14563"/>
                </a:moveTo>
                <a:cubicBezTo>
                  <a:pt x="12127" y="15873"/>
                  <a:pt x="11665" y="17072"/>
                  <a:pt x="11154" y="18035"/>
                </a:cubicBezTo>
                <a:cubicBezTo>
                  <a:pt x="10943" y="17454"/>
                  <a:pt x="10642" y="16798"/>
                  <a:pt x="10214" y="16110"/>
                </a:cubicBezTo>
                <a:cubicBezTo>
                  <a:pt x="10035" y="15823"/>
                  <a:pt x="9728" y="15656"/>
                  <a:pt x="9405" y="15656"/>
                </a:cubicBezTo>
                <a:cubicBezTo>
                  <a:pt x="9329" y="15656"/>
                  <a:pt x="9252" y="15665"/>
                  <a:pt x="9176" y="15684"/>
                </a:cubicBezTo>
                <a:cubicBezTo>
                  <a:pt x="8990" y="15731"/>
                  <a:pt x="8799" y="15755"/>
                  <a:pt x="8610" y="15755"/>
                </a:cubicBezTo>
                <a:cubicBezTo>
                  <a:pt x="7905" y="15755"/>
                  <a:pt x="7217" y="15432"/>
                  <a:pt x="6621" y="14822"/>
                </a:cubicBezTo>
                <a:cubicBezTo>
                  <a:pt x="5861" y="14043"/>
                  <a:pt x="5561" y="13114"/>
                  <a:pt x="5779" y="12206"/>
                </a:cubicBezTo>
                <a:cubicBezTo>
                  <a:pt x="5877" y="11797"/>
                  <a:pt x="5709" y="11370"/>
                  <a:pt x="5363" y="11144"/>
                </a:cubicBezTo>
                <a:cubicBezTo>
                  <a:pt x="4690" y="10706"/>
                  <a:pt x="4050" y="10398"/>
                  <a:pt x="3482" y="10183"/>
                </a:cubicBezTo>
                <a:cubicBezTo>
                  <a:pt x="4423" y="9658"/>
                  <a:pt x="5594" y="9186"/>
                  <a:pt x="6874" y="8827"/>
                </a:cubicBezTo>
                <a:cubicBezTo>
                  <a:pt x="6900" y="8820"/>
                  <a:pt x="6921" y="8803"/>
                  <a:pt x="6946" y="8793"/>
                </a:cubicBezTo>
                <a:lnTo>
                  <a:pt x="12510" y="14490"/>
                </a:lnTo>
                <a:cubicBezTo>
                  <a:pt x="12501" y="14515"/>
                  <a:pt x="12484" y="14536"/>
                  <a:pt x="12477" y="14563"/>
                </a:cubicBezTo>
                <a:moveTo>
                  <a:pt x="20922" y="167"/>
                </a:moveTo>
                <a:cubicBezTo>
                  <a:pt x="20813" y="55"/>
                  <a:pt x="20545" y="0"/>
                  <a:pt x="20157" y="0"/>
                </a:cubicBezTo>
                <a:cubicBezTo>
                  <a:pt x="18131" y="0"/>
                  <a:pt x="12842" y="1511"/>
                  <a:pt x="10012" y="4409"/>
                </a:cubicBezTo>
                <a:cubicBezTo>
                  <a:pt x="9345" y="5092"/>
                  <a:pt x="7134" y="7175"/>
                  <a:pt x="6621" y="7880"/>
                </a:cubicBezTo>
                <a:cubicBezTo>
                  <a:pt x="4961" y="8346"/>
                  <a:pt x="2544" y="9277"/>
                  <a:pt x="1196" y="10657"/>
                </a:cubicBezTo>
                <a:cubicBezTo>
                  <a:pt x="1196" y="10657"/>
                  <a:pt x="2841" y="10663"/>
                  <a:pt x="4848" y="11972"/>
                </a:cubicBezTo>
                <a:cubicBezTo>
                  <a:pt x="4556" y="13190"/>
                  <a:pt x="4926" y="14475"/>
                  <a:pt x="5943" y="15516"/>
                </a:cubicBezTo>
                <a:cubicBezTo>
                  <a:pt x="6735" y="16327"/>
                  <a:pt x="7672" y="16737"/>
                  <a:pt x="8610" y="16737"/>
                </a:cubicBezTo>
                <a:cubicBezTo>
                  <a:pt x="8876" y="16737"/>
                  <a:pt x="9142" y="16704"/>
                  <a:pt x="9405" y="16637"/>
                </a:cubicBezTo>
                <a:cubicBezTo>
                  <a:pt x="10683" y="18692"/>
                  <a:pt x="10690" y="20376"/>
                  <a:pt x="10690" y="20376"/>
                </a:cubicBezTo>
                <a:cubicBezTo>
                  <a:pt x="12038" y="18996"/>
                  <a:pt x="12948" y="16521"/>
                  <a:pt x="13402" y="14822"/>
                </a:cubicBezTo>
                <a:cubicBezTo>
                  <a:pt x="14091" y="14297"/>
                  <a:pt x="16126" y="12034"/>
                  <a:pt x="16793" y="11351"/>
                </a:cubicBezTo>
                <a:cubicBezTo>
                  <a:pt x="20164" y="7900"/>
                  <a:pt x="21600" y="861"/>
                  <a:pt x="20922" y="167"/>
                </a:cubicBezTo>
              </a:path>
            </a:pathLst>
          </a:custGeom>
          <a:solidFill>
            <a:srgbClr val="056D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Arial"/>
              <a:ea typeface="Arial"/>
              <a:cs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7701" y="0"/>
            <a:ext cx="830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1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a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75374" cy="74933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7100" y="0"/>
            <a:ext cx="4914900" cy="7330846"/>
          </a:xfrm>
          <a:prstGeom prst="rect">
            <a:avLst/>
          </a:prstGeom>
        </p:spPr>
      </p:pic>
      <p:sp>
        <p:nvSpPr>
          <p:cNvPr id="5" name="Shape 209"/>
          <p:cNvSpPr/>
          <p:nvPr/>
        </p:nvSpPr>
        <p:spPr>
          <a:xfrm>
            <a:off x="10516324" y="238431"/>
            <a:ext cx="1206936" cy="12069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6" h="21600" extrusionOk="0">
                <a:moveTo>
                  <a:pt x="11502" y="10309"/>
                </a:moveTo>
                <a:cubicBezTo>
                  <a:pt x="11767" y="10309"/>
                  <a:pt x="11981" y="10090"/>
                  <a:pt x="11981" y="9818"/>
                </a:cubicBezTo>
                <a:cubicBezTo>
                  <a:pt x="11981" y="9547"/>
                  <a:pt x="11767" y="9327"/>
                  <a:pt x="11502" y="9327"/>
                </a:cubicBezTo>
                <a:cubicBezTo>
                  <a:pt x="11237" y="9327"/>
                  <a:pt x="11022" y="9547"/>
                  <a:pt x="11022" y="9818"/>
                </a:cubicBezTo>
                <a:cubicBezTo>
                  <a:pt x="11022" y="10090"/>
                  <a:pt x="11237" y="10309"/>
                  <a:pt x="11502" y="10309"/>
                </a:cubicBezTo>
                <a:moveTo>
                  <a:pt x="15818" y="4909"/>
                </a:moveTo>
                <a:cubicBezTo>
                  <a:pt x="16083" y="4909"/>
                  <a:pt x="16297" y="5129"/>
                  <a:pt x="16297" y="5400"/>
                </a:cubicBezTo>
                <a:cubicBezTo>
                  <a:pt x="16297" y="5672"/>
                  <a:pt x="16083" y="5891"/>
                  <a:pt x="15818" y="5891"/>
                </a:cubicBezTo>
                <a:cubicBezTo>
                  <a:pt x="15553" y="5891"/>
                  <a:pt x="15338" y="5672"/>
                  <a:pt x="15338" y="5400"/>
                </a:cubicBezTo>
                <a:cubicBezTo>
                  <a:pt x="15338" y="5129"/>
                  <a:pt x="15553" y="4909"/>
                  <a:pt x="15818" y="4909"/>
                </a:cubicBezTo>
                <a:moveTo>
                  <a:pt x="15818" y="6873"/>
                </a:moveTo>
                <a:cubicBezTo>
                  <a:pt x="16612" y="6873"/>
                  <a:pt x="17256" y="6213"/>
                  <a:pt x="17256" y="5400"/>
                </a:cubicBezTo>
                <a:cubicBezTo>
                  <a:pt x="17256" y="4587"/>
                  <a:pt x="16612" y="3928"/>
                  <a:pt x="15818" y="3928"/>
                </a:cubicBezTo>
                <a:cubicBezTo>
                  <a:pt x="15023" y="3928"/>
                  <a:pt x="14379" y="4587"/>
                  <a:pt x="14379" y="5400"/>
                </a:cubicBezTo>
                <a:cubicBezTo>
                  <a:pt x="14379" y="6213"/>
                  <a:pt x="15023" y="6873"/>
                  <a:pt x="15818" y="6873"/>
                </a:cubicBezTo>
                <a:moveTo>
                  <a:pt x="12941" y="11782"/>
                </a:moveTo>
                <a:cubicBezTo>
                  <a:pt x="13206" y="11782"/>
                  <a:pt x="13420" y="11562"/>
                  <a:pt x="13420" y="11291"/>
                </a:cubicBezTo>
                <a:cubicBezTo>
                  <a:pt x="13420" y="11020"/>
                  <a:pt x="13206" y="10800"/>
                  <a:pt x="12941" y="10800"/>
                </a:cubicBezTo>
                <a:cubicBezTo>
                  <a:pt x="12675" y="10800"/>
                  <a:pt x="12461" y="11020"/>
                  <a:pt x="12461" y="11291"/>
                </a:cubicBezTo>
                <a:cubicBezTo>
                  <a:pt x="12461" y="11562"/>
                  <a:pt x="12675" y="11782"/>
                  <a:pt x="12941" y="11782"/>
                </a:cubicBezTo>
                <a:moveTo>
                  <a:pt x="10063" y="7855"/>
                </a:moveTo>
                <a:cubicBezTo>
                  <a:pt x="9798" y="7855"/>
                  <a:pt x="9584" y="8074"/>
                  <a:pt x="9584" y="8346"/>
                </a:cubicBezTo>
                <a:cubicBezTo>
                  <a:pt x="9584" y="8617"/>
                  <a:pt x="9798" y="8836"/>
                  <a:pt x="10063" y="8836"/>
                </a:cubicBezTo>
                <a:cubicBezTo>
                  <a:pt x="10328" y="8836"/>
                  <a:pt x="10543" y="8617"/>
                  <a:pt x="10543" y="8346"/>
                </a:cubicBezTo>
                <a:cubicBezTo>
                  <a:pt x="10543" y="8074"/>
                  <a:pt x="10328" y="7855"/>
                  <a:pt x="10063" y="7855"/>
                </a:cubicBezTo>
                <a:moveTo>
                  <a:pt x="1718" y="19842"/>
                </a:moveTo>
                <a:lnTo>
                  <a:pt x="3451" y="15392"/>
                </a:lnTo>
                <a:cubicBezTo>
                  <a:pt x="3684" y="15833"/>
                  <a:pt x="3973" y="16253"/>
                  <a:pt x="4312" y="16642"/>
                </a:cubicBezTo>
                <a:cubicBezTo>
                  <a:pt x="4824" y="17230"/>
                  <a:pt x="5418" y="17711"/>
                  <a:pt x="6061" y="18068"/>
                </a:cubicBezTo>
                <a:cubicBezTo>
                  <a:pt x="6061" y="18068"/>
                  <a:pt x="1718" y="19842"/>
                  <a:pt x="1718" y="19842"/>
                </a:cubicBezTo>
                <a:close/>
                <a:moveTo>
                  <a:pt x="3717" y="12060"/>
                </a:moveTo>
                <a:lnTo>
                  <a:pt x="0" y="21600"/>
                </a:lnTo>
                <a:lnTo>
                  <a:pt x="9319" y="17795"/>
                </a:lnTo>
                <a:cubicBezTo>
                  <a:pt x="9153" y="17815"/>
                  <a:pt x="8987" y="17824"/>
                  <a:pt x="8822" y="17824"/>
                </a:cubicBezTo>
                <a:cubicBezTo>
                  <a:pt x="5971" y="17824"/>
                  <a:pt x="3389" y="15002"/>
                  <a:pt x="3717" y="12060"/>
                </a:cubicBezTo>
                <a:moveTo>
                  <a:pt x="16115" y="10657"/>
                </a:moveTo>
                <a:cubicBezTo>
                  <a:pt x="15925" y="10851"/>
                  <a:pt x="15627" y="11171"/>
                  <a:pt x="15280" y="11542"/>
                </a:cubicBezTo>
                <a:cubicBezTo>
                  <a:pt x="14662" y="12204"/>
                  <a:pt x="13712" y="13221"/>
                  <a:pt x="13147" y="13753"/>
                </a:cubicBezTo>
                <a:lnTo>
                  <a:pt x="7665" y="8141"/>
                </a:lnTo>
                <a:cubicBezTo>
                  <a:pt x="8185" y="7563"/>
                  <a:pt x="9179" y="6590"/>
                  <a:pt x="9825" y="5958"/>
                </a:cubicBezTo>
                <a:cubicBezTo>
                  <a:pt x="10188" y="5603"/>
                  <a:pt x="10500" y="5298"/>
                  <a:pt x="10690" y="5103"/>
                </a:cubicBezTo>
                <a:cubicBezTo>
                  <a:pt x="13284" y="2447"/>
                  <a:pt x="18271" y="993"/>
                  <a:pt x="20136" y="982"/>
                </a:cubicBezTo>
                <a:cubicBezTo>
                  <a:pt x="20132" y="2572"/>
                  <a:pt x="18824" y="7884"/>
                  <a:pt x="16115" y="10657"/>
                </a:cubicBezTo>
                <a:moveTo>
                  <a:pt x="12477" y="14563"/>
                </a:moveTo>
                <a:cubicBezTo>
                  <a:pt x="12127" y="15873"/>
                  <a:pt x="11665" y="17072"/>
                  <a:pt x="11154" y="18035"/>
                </a:cubicBezTo>
                <a:cubicBezTo>
                  <a:pt x="10943" y="17454"/>
                  <a:pt x="10642" y="16798"/>
                  <a:pt x="10214" y="16110"/>
                </a:cubicBezTo>
                <a:cubicBezTo>
                  <a:pt x="10035" y="15823"/>
                  <a:pt x="9728" y="15656"/>
                  <a:pt x="9405" y="15656"/>
                </a:cubicBezTo>
                <a:cubicBezTo>
                  <a:pt x="9329" y="15656"/>
                  <a:pt x="9252" y="15665"/>
                  <a:pt x="9176" y="15684"/>
                </a:cubicBezTo>
                <a:cubicBezTo>
                  <a:pt x="8990" y="15731"/>
                  <a:pt x="8799" y="15755"/>
                  <a:pt x="8610" y="15755"/>
                </a:cubicBezTo>
                <a:cubicBezTo>
                  <a:pt x="7905" y="15755"/>
                  <a:pt x="7217" y="15432"/>
                  <a:pt x="6621" y="14822"/>
                </a:cubicBezTo>
                <a:cubicBezTo>
                  <a:pt x="5861" y="14043"/>
                  <a:pt x="5561" y="13114"/>
                  <a:pt x="5779" y="12206"/>
                </a:cubicBezTo>
                <a:cubicBezTo>
                  <a:pt x="5877" y="11797"/>
                  <a:pt x="5709" y="11370"/>
                  <a:pt x="5363" y="11144"/>
                </a:cubicBezTo>
                <a:cubicBezTo>
                  <a:pt x="4690" y="10706"/>
                  <a:pt x="4050" y="10398"/>
                  <a:pt x="3482" y="10183"/>
                </a:cubicBezTo>
                <a:cubicBezTo>
                  <a:pt x="4423" y="9658"/>
                  <a:pt x="5594" y="9186"/>
                  <a:pt x="6874" y="8827"/>
                </a:cubicBezTo>
                <a:cubicBezTo>
                  <a:pt x="6900" y="8820"/>
                  <a:pt x="6921" y="8803"/>
                  <a:pt x="6946" y="8793"/>
                </a:cubicBezTo>
                <a:lnTo>
                  <a:pt x="12510" y="14490"/>
                </a:lnTo>
                <a:cubicBezTo>
                  <a:pt x="12501" y="14515"/>
                  <a:pt x="12484" y="14536"/>
                  <a:pt x="12477" y="14563"/>
                </a:cubicBezTo>
                <a:moveTo>
                  <a:pt x="20922" y="167"/>
                </a:moveTo>
                <a:cubicBezTo>
                  <a:pt x="20813" y="55"/>
                  <a:pt x="20545" y="0"/>
                  <a:pt x="20157" y="0"/>
                </a:cubicBezTo>
                <a:cubicBezTo>
                  <a:pt x="18131" y="0"/>
                  <a:pt x="12842" y="1511"/>
                  <a:pt x="10012" y="4409"/>
                </a:cubicBezTo>
                <a:cubicBezTo>
                  <a:pt x="9345" y="5092"/>
                  <a:pt x="7134" y="7175"/>
                  <a:pt x="6621" y="7880"/>
                </a:cubicBezTo>
                <a:cubicBezTo>
                  <a:pt x="4961" y="8346"/>
                  <a:pt x="2544" y="9277"/>
                  <a:pt x="1196" y="10657"/>
                </a:cubicBezTo>
                <a:cubicBezTo>
                  <a:pt x="1196" y="10657"/>
                  <a:pt x="2841" y="10663"/>
                  <a:pt x="4848" y="11972"/>
                </a:cubicBezTo>
                <a:cubicBezTo>
                  <a:pt x="4556" y="13190"/>
                  <a:pt x="4926" y="14475"/>
                  <a:pt x="5943" y="15516"/>
                </a:cubicBezTo>
                <a:cubicBezTo>
                  <a:pt x="6735" y="16327"/>
                  <a:pt x="7672" y="16737"/>
                  <a:pt x="8610" y="16737"/>
                </a:cubicBezTo>
                <a:cubicBezTo>
                  <a:pt x="8876" y="16737"/>
                  <a:pt x="9142" y="16704"/>
                  <a:pt x="9405" y="16637"/>
                </a:cubicBezTo>
                <a:cubicBezTo>
                  <a:pt x="10683" y="18692"/>
                  <a:pt x="10690" y="20376"/>
                  <a:pt x="10690" y="20376"/>
                </a:cubicBezTo>
                <a:cubicBezTo>
                  <a:pt x="12038" y="18996"/>
                  <a:pt x="12948" y="16521"/>
                  <a:pt x="13402" y="14822"/>
                </a:cubicBezTo>
                <a:cubicBezTo>
                  <a:pt x="14091" y="14297"/>
                  <a:pt x="16126" y="12034"/>
                  <a:pt x="16793" y="11351"/>
                </a:cubicBezTo>
                <a:cubicBezTo>
                  <a:pt x="20164" y="7900"/>
                  <a:pt x="21600" y="861"/>
                  <a:pt x="20922" y="167"/>
                </a:cubicBezTo>
              </a:path>
            </a:pathLst>
          </a:custGeom>
          <a:solidFill>
            <a:srgbClr val="056D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688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Ð¡Ð²ÑÑÐ»Ð¸Ð½Ð° Ð²ÑÐ´ Alina Sevastyuk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57151"/>
            <a:ext cx="12192000" cy="701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209"/>
          <p:cNvSpPr/>
          <p:nvPr/>
        </p:nvSpPr>
        <p:spPr>
          <a:xfrm>
            <a:off x="10516324" y="238431"/>
            <a:ext cx="1206936" cy="12069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6" h="21600" extrusionOk="0">
                <a:moveTo>
                  <a:pt x="11502" y="10309"/>
                </a:moveTo>
                <a:cubicBezTo>
                  <a:pt x="11767" y="10309"/>
                  <a:pt x="11981" y="10090"/>
                  <a:pt x="11981" y="9818"/>
                </a:cubicBezTo>
                <a:cubicBezTo>
                  <a:pt x="11981" y="9547"/>
                  <a:pt x="11767" y="9327"/>
                  <a:pt x="11502" y="9327"/>
                </a:cubicBezTo>
                <a:cubicBezTo>
                  <a:pt x="11237" y="9327"/>
                  <a:pt x="11022" y="9547"/>
                  <a:pt x="11022" y="9818"/>
                </a:cubicBezTo>
                <a:cubicBezTo>
                  <a:pt x="11022" y="10090"/>
                  <a:pt x="11237" y="10309"/>
                  <a:pt x="11502" y="10309"/>
                </a:cubicBezTo>
                <a:moveTo>
                  <a:pt x="15818" y="4909"/>
                </a:moveTo>
                <a:cubicBezTo>
                  <a:pt x="16083" y="4909"/>
                  <a:pt x="16297" y="5129"/>
                  <a:pt x="16297" y="5400"/>
                </a:cubicBezTo>
                <a:cubicBezTo>
                  <a:pt x="16297" y="5672"/>
                  <a:pt x="16083" y="5891"/>
                  <a:pt x="15818" y="5891"/>
                </a:cubicBezTo>
                <a:cubicBezTo>
                  <a:pt x="15553" y="5891"/>
                  <a:pt x="15338" y="5672"/>
                  <a:pt x="15338" y="5400"/>
                </a:cubicBezTo>
                <a:cubicBezTo>
                  <a:pt x="15338" y="5129"/>
                  <a:pt x="15553" y="4909"/>
                  <a:pt x="15818" y="4909"/>
                </a:cubicBezTo>
                <a:moveTo>
                  <a:pt x="15818" y="6873"/>
                </a:moveTo>
                <a:cubicBezTo>
                  <a:pt x="16612" y="6873"/>
                  <a:pt x="17256" y="6213"/>
                  <a:pt x="17256" y="5400"/>
                </a:cubicBezTo>
                <a:cubicBezTo>
                  <a:pt x="17256" y="4587"/>
                  <a:pt x="16612" y="3928"/>
                  <a:pt x="15818" y="3928"/>
                </a:cubicBezTo>
                <a:cubicBezTo>
                  <a:pt x="15023" y="3928"/>
                  <a:pt x="14379" y="4587"/>
                  <a:pt x="14379" y="5400"/>
                </a:cubicBezTo>
                <a:cubicBezTo>
                  <a:pt x="14379" y="6213"/>
                  <a:pt x="15023" y="6873"/>
                  <a:pt x="15818" y="6873"/>
                </a:cubicBezTo>
                <a:moveTo>
                  <a:pt x="12941" y="11782"/>
                </a:moveTo>
                <a:cubicBezTo>
                  <a:pt x="13206" y="11782"/>
                  <a:pt x="13420" y="11562"/>
                  <a:pt x="13420" y="11291"/>
                </a:cubicBezTo>
                <a:cubicBezTo>
                  <a:pt x="13420" y="11020"/>
                  <a:pt x="13206" y="10800"/>
                  <a:pt x="12941" y="10800"/>
                </a:cubicBezTo>
                <a:cubicBezTo>
                  <a:pt x="12675" y="10800"/>
                  <a:pt x="12461" y="11020"/>
                  <a:pt x="12461" y="11291"/>
                </a:cubicBezTo>
                <a:cubicBezTo>
                  <a:pt x="12461" y="11562"/>
                  <a:pt x="12675" y="11782"/>
                  <a:pt x="12941" y="11782"/>
                </a:cubicBezTo>
                <a:moveTo>
                  <a:pt x="10063" y="7855"/>
                </a:moveTo>
                <a:cubicBezTo>
                  <a:pt x="9798" y="7855"/>
                  <a:pt x="9584" y="8074"/>
                  <a:pt x="9584" y="8346"/>
                </a:cubicBezTo>
                <a:cubicBezTo>
                  <a:pt x="9584" y="8617"/>
                  <a:pt x="9798" y="8836"/>
                  <a:pt x="10063" y="8836"/>
                </a:cubicBezTo>
                <a:cubicBezTo>
                  <a:pt x="10328" y="8836"/>
                  <a:pt x="10543" y="8617"/>
                  <a:pt x="10543" y="8346"/>
                </a:cubicBezTo>
                <a:cubicBezTo>
                  <a:pt x="10543" y="8074"/>
                  <a:pt x="10328" y="7855"/>
                  <a:pt x="10063" y="7855"/>
                </a:cubicBezTo>
                <a:moveTo>
                  <a:pt x="1718" y="19842"/>
                </a:moveTo>
                <a:lnTo>
                  <a:pt x="3451" y="15392"/>
                </a:lnTo>
                <a:cubicBezTo>
                  <a:pt x="3684" y="15833"/>
                  <a:pt x="3973" y="16253"/>
                  <a:pt x="4312" y="16642"/>
                </a:cubicBezTo>
                <a:cubicBezTo>
                  <a:pt x="4824" y="17230"/>
                  <a:pt x="5418" y="17711"/>
                  <a:pt x="6061" y="18068"/>
                </a:cubicBezTo>
                <a:cubicBezTo>
                  <a:pt x="6061" y="18068"/>
                  <a:pt x="1718" y="19842"/>
                  <a:pt x="1718" y="19842"/>
                </a:cubicBezTo>
                <a:close/>
                <a:moveTo>
                  <a:pt x="3717" y="12060"/>
                </a:moveTo>
                <a:lnTo>
                  <a:pt x="0" y="21600"/>
                </a:lnTo>
                <a:lnTo>
                  <a:pt x="9319" y="17795"/>
                </a:lnTo>
                <a:cubicBezTo>
                  <a:pt x="9153" y="17815"/>
                  <a:pt x="8987" y="17824"/>
                  <a:pt x="8822" y="17824"/>
                </a:cubicBezTo>
                <a:cubicBezTo>
                  <a:pt x="5971" y="17824"/>
                  <a:pt x="3389" y="15002"/>
                  <a:pt x="3717" y="12060"/>
                </a:cubicBezTo>
                <a:moveTo>
                  <a:pt x="16115" y="10657"/>
                </a:moveTo>
                <a:cubicBezTo>
                  <a:pt x="15925" y="10851"/>
                  <a:pt x="15627" y="11171"/>
                  <a:pt x="15280" y="11542"/>
                </a:cubicBezTo>
                <a:cubicBezTo>
                  <a:pt x="14662" y="12204"/>
                  <a:pt x="13712" y="13221"/>
                  <a:pt x="13147" y="13753"/>
                </a:cubicBezTo>
                <a:lnTo>
                  <a:pt x="7665" y="8141"/>
                </a:lnTo>
                <a:cubicBezTo>
                  <a:pt x="8185" y="7563"/>
                  <a:pt x="9179" y="6590"/>
                  <a:pt x="9825" y="5958"/>
                </a:cubicBezTo>
                <a:cubicBezTo>
                  <a:pt x="10188" y="5603"/>
                  <a:pt x="10500" y="5298"/>
                  <a:pt x="10690" y="5103"/>
                </a:cubicBezTo>
                <a:cubicBezTo>
                  <a:pt x="13284" y="2447"/>
                  <a:pt x="18271" y="993"/>
                  <a:pt x="20136" y="982"/>
                </a:cubicBezTo>
                <a:cubicBezTo>
                  <a:pt x="20132" y="2572"/>
                  <a:pt x="18824" y="7884"/>
                  <a:pt x="16115" y="10657"/>
                </a:cubicBezTo>
                <a:moveTo>
                  <a:pt x="12477" y="14563"/>
                </a:moveTo>
                <a:cubicBezTo>
                  <a:pt x="12127" y="15873"/>
                  <a:pt x="11665" y="17072"/>
                  <a:pt x="11154" y="18035"/>
                </a:cubicBezTo>
                <a:cubicBezTo>
                  <a:pt x="10943" y="17454"/>
                  <a:pt x="10642" y="16798"/>
                  <a:pt x="10214" y="16110"/>
                </a:cubicBezTo>
                <a:cubicBezTo>
                  <a:pt x="10035" y="15823"/>
                  <a:pt x="9728" y="15656"/>
                  <a:pt x="9405" y="15656"/>
                </a:cubicBezTo>
                <a:cubicBezTo>
                  <a:pt x="9329" y="15656"/>
                  <a:pt x="9252" y="15665"/>
                  <a:pt x="9176" y="15684"/>
                </a:cubicBezTo>
                <a:cubicBezTo>
                  <a:pt x="8990" y="15731"/>
                  <a:pt x="8799" y="15755"/>
                  <a:pt x="8610" y="15755"/>
                </a:cubicBezTo>
                <a:cubicBezTo>
                  <a:pt x="7905" y="15755"/>
                  <a:pt x="7217" y="15432"/>
                  <a:pt x="6621" y="14822"/>
                </a:cubicBezTo>
                <a:cubicBezTo>
                  <a:pt x="5861" y="14043"/>
                  <a:pt x="5561" y="13114"/>
                  <a:pt x="5779" y="12206"/>
                </a:cubicBezTo>
                <a:cubicBezTo>
                  <a:pt x="5877" y="11797"/>
                  <a:pt x="5709" y="11370"/>
                  <a:pt x="5363" y="11144"/>
                </a:cubicBezTo>
                <a:cubicBezTo>
                  <a:pt x="4690" y="10706"/>
                  <a:pt x="4050" y="10398"/>
                  <a:pt x="3482" y="10183"/>
                </a:cubicBezTo>
                <a:cubicBezTo>
                  <a:pt x="4423" y="9658"/>
                  <a:pt x="5594" y="9186"/>
                  <a:pt x="6874" y="8827"/>
                </a:cubicBezTo>
                <a:cubicBezTo>
                  <a:pt x="6900" y="8820"/>
                  <a:pt x="6921" y="8803"/>
                  <a:pt x="6946" y="8793"/>
                </a:cubicBezTo>
                <a:lnTo>
                  <a:pt x="12510" y="14490"/>
                </a:lnTo>
                <a:cubicBezTo>
                  <a:pt x="12501" y="14515"/>
                  <a:pt x="12484" y="14536"/>
                  <a:pt x="12477" y="14563"/>
                </a:cubicBezTo>
                <a:moveTo>
                  <a:pt x="20922" y="167"/>
                </a:moveTo>
                <a:cubicBezTo>
                  <a:pt x="20813" y="55"/>
                  <a:pt x="20545" y="0"/>
                  <a:pt x="20157" y="0"/>
                </a:cubicBezTo>
                <a:cubicBezTo>
                  <a:pt x="18131" y="0"/>
                  <a:pt x="12842" y="1511"/>
                  <a:pt x="10012" y="4409"/>
                </a:cubicBezTo>
                <a:cubicBezTo>
                  <a:pt x="9345" y="5092"/>
                  <a:pt x="7134" y="7175"/>
                  <a:pt x="6621" y="7880"/>
                </a:cubicBezTo>
                <a:cubicBezTo>
                  <a:pt x="4961" y="8346"/>
                  <a:pt x="2544" y="9277"/>
                  <a:pt x="1196" y="10657"/>
                </a:cubicBezTo>
                <a:cubicBezTo>
                  <a:pt x="1196" y="10657"/>
                  <a:pt x="2841" y="10663"/>
                  <a:pt x="4848" y="11972"/>
                </a:cubicBezTo>
                <a:cubicBezTo>
                  <a:pt x="4556" y="13190"/>
                  <a:pt x="4926" y="14475"/>
                  <a:pt x="5943" y="15516"/>
                </a:cubicBezTo>
                <a:cubicBezTo>
                  <a:pt x="6735" y="16327"/>
                  <a:pt x="7672" y="16737"/>
                  <a:pt x="8610" y="16737"/>
                </a:cubicBezTo>
                <a:cubicBezTo>
                  <a:pt x="8876" y="16737"/>
                  <a:pt x="9142" y="16704"/>
                  <a:pt x="9405" y="16637"/>
                </a:cubicBezTo>
                <a:cubicBezTo>
                  <a:pt x="10683" y="18692"/>
                  <a:pt x="10690" y="20376"/>
                  <a:pt x="10690" y="20376"/>
                </a:cubicBezTo>
                <a:cubicBezTo>
                  <a:pt x="12038" y="18996"/>
                  <a:pt x="12948" y="16521"/>
                  <a:pt x="13402" y="14822"/>
                </a:cubicBezTo>
                <a:cubicBezTo>
                  <a:pt x="14091" y="14297"/>
                  <a:pt x="16126" y="12034"/>
                  <a:pt x="16793" y="11351"/>
                </a:cubicBezTo>
                <a:cubicBezTo>
                  <a:pt x="20164" y="7900"/>
                  <a:pt x="21600" y="861"/>
                  <a:pt x="20922" y="167"/>
                </a:cubicBezTo>
              </a:path>
            </a:pathLst>
          </a:custGeom>
          <a:solidFill>
            <a:srgbClr val="056D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26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" y="0"/>
            <a:ext cx="12191998" cy="6858000"/>
          </a:xfrm>
          <a:prstGeom prst="rect">
            <a:avLst/>
          </a:prstGeom>
          <a:solidFill>
            <a:srgbClr val="22222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24610" y="5084659"/>
            <a:ext cx="9898135" cy="177334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11500" dirty="0" smtClean="0">
                <a:solidFill>
                  <a:srgbClr val="FFF300"/>
                </a:solidFill>
                <a:latin typeface="Arial Black" panose="020B0A04020102020204" pitchFamily="34" charset="0"/>
                <a:ea typeface="Bebas Neue" charset="0"/>
                <a:cs typeface="Bebas Neue" charset="0"/>
              </a:rPr>
              <a:t>WIN-WIN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6350"/>
            <a:ext cx="12169544" cy="4489450"/>
          </a:xfrm>
          <a:prstGeom prst="rect">
            <a:avLst/>
          </a:prstGeom>
        </p:spPr>
      </p:pic>
      <p:sp>
        <p:nvSpPr>
          <p:cNvPr id="6" name="Shape 209"/>
          <p:cNvSpPr/>
          <p:nvPr/>
        </p:nvSpPr>
        <p:spPr>
          <a:xfrm>
            <a:off x="10634313" y="363792"/>
            <a:ext cx="1206936" cy="12069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6" h="21600" extrusionOk="0">
                <a:moveTo>
                  <a:pt x="11502" y="10309"/>
                </a:moveTo>
                <a:cubicBezTo>
                  <a:pt x="11767" y="10309"/>
                  <a:pt x="11981" y="10090"/>
                  <a:pt x="11981" y="9818"/>
                </a:cubicBezTo>
                <a:cubicBezTo>
                  <a:pt x="11981" y="9547"/>
                  <a:pt x="11767" y="9327"/>
                  <a:pt x="11502" y="9327"/>
                </a:cubicBezTo>
                <a:cubicBezTo>
                  <a:pt x="11237" y="9327"/>
                  <a:pt x="11022" y="9547"/>
                  <a:pt x="11022" y="9818"/>
                </a:cubicBezTo>
                <a:cubicBezTo>
                  <a:pt x="11022" y="10090"/>
                  <a:pt x="11237" y="10309"/>
                  <a:pt x="11502" y="10309"/>
                </a:cubicBezTo>
                <a:moveTo>
                  <a:pt x="15818" y="4909"/>
                </a:moveTo>
                <a:cubicBezTo>
                  <a:pt x="16083" y="4909"/>
                  <a:pt x="16297" y="5129"/>
                  <a:pt x="16297" y="5400"/>
                </a:cubicBezTo>
                <a:cubicBezTo>
                  <a:pt x="16297" y="5672"/>
                  <a:pt x="16083" y="5891"/>
                  <a:pt x="15818" y="5891"/>
                </a:cubicBezTo>
                <a:cubicBezTo>
                  <a:pt x="15553" y="5891"/>
                  <a:pt x="15338" y="5672"/>
                  <a:pt x="15338" y="5400"/>
                </a:cubicBezTo>
                <a:cubicBezTo>
                  <a:pt x="15338" y="5129"/>
                  <a:pt x="15553" y="4909"/>
                  <a:pt x="15818" y="4909"/>
                </a:cubicBezTo>
                <a:moveTo>
                  <a:pt x="15818" y="6873"/>
                </a:moveTo>
                <a:cubicBezTo>
                  <a:pt x="16612" y="6873"/>
                  <a:pt x="17256" y="6213"/>
                  <a:pt x="17256" y="5400"/>
                </a:cubicBezTo>
                <a:cubicBezTo>
                  <a:pt x="17256" y="4587"/>
                  <a:pt x="16612" y="3928"/>
                  <a:pt x="15818" y="3928"/>
                </a:cubicBezTo>
                <a:cubicBezTo>
                  <a:pt x="15023" y="3928"/>
                  <a:pt x="14379" y="4587"/>
                  <a:pt x="14379" y="5400"/>
                </a:cubicBezTo>
                <a:cubicBezTo>
                  <a:pt x="14379" y="6213"/>
                  <a:pt x="15023" y="6873"/>
                  <a:pt x="15818" y="6873"/>
                </a:cubicBezTo>
                <a:moveTo>
                  <a:pt x="12941" y="11782"/>
                </a:moveTo>
                <a:cubicBezTo>
                  <a:pt x="13206" y="11782"/>
                  <a:pt x="13420" y="11562"/>
                  <a:pt x="13420" y="11291"/>
                </a:cubicBezTo>
                <a:cubicBezTo>
                  <a:pt x="13420" y="11020"/>
                  <a:pt x="13206" y="10800"/>
                  <a:pt x="12941" y="10800"/>
                </a:cubicBezTo>
                <a:cubicBezTo>
                  <a:pt x="12675" y="10800"/>
                  <a:pt x="12461" y="11020"/>
                  <a:pt x="12461" y="11291"/>
                </a:cubicBezTo>
                <a:cubicBezTo>
                  <a:pt x="12461" y="11562"/>
                  <a:pt x="12675" y="11782"/>
                  <a:pt x="12941" y="11782"/>
                </a:cubicBezTo>
                <a:moveTo>
                  <a:pt x="10063" y="7855"/>
                </a:moveTo>
                <a:cubicBezTo>
                  <a:pt x="9798" y="7855"/>
                  <a:pt x="9584" y="8074"/>
                  <a:pt x="9584" y="8346"/>
                </a:cubicBezTo>
                <a:cubicBezTo>
                  <a:pt x="9584" y="8617"/>
                  <a:pt x="9798" y="8836"/>
                  <a:pt x="10063" y="8836"/>
                </a:cubicBezTo>
                <a:cubicBezTo>
                  <a:pt x="10328" y="8836"/>
                  <a:pt x="10543" y="8617"/>
                  <a:pt x="10543" y="8346"/>
                </a:cubicBezTo>
                <a:cubicBezTo>
                  <a:pt x="10543" y="8074"/>
                  <a:pt x="10328" y="7855"/>
                  <a:pt x="10063" y="7855"/>
                </a:cubicBezTo>
                <a:moveTo>
                  <a:pt x="1718" y="19842"/>
                </a:moveTo>
                <a:lnTo>
                  <a:pt x="3451" y="15392"/>
                </a:lnTo>
                <a:cubicBezTo>
                  <a:pt x="3684" y="15833"/>
                  <a:pt x="3973" y="16253"/>
                  <a:pt x="4312" y="16642"/>
                </a:cubicBezTo>
                <a:cubicBezTo>
                  <a:pt x="4824" y="17230"/>
                  <a:pt x="5418" y="17711"/>
                  <a:pt x="6061" y="18068"/>
                </a:cubicBezTo>
                <a:cubicBezTo>
                  <a:pt x="6061" y="18068"/>
                  <a:pt x="1718" y="19842"/>
                  <a:pt x="1718" y="19842"/>
                </a:cubicBezTo>
                <a:close/>
                <a:moveTo>
                  <a:pt x="3717" y="12060"/>
                </a:moveTo>
                <a:lnTo>
                  <a:pt x="0" y="21600"/>
                </a:lnTo>
                <a:lnTo>
                  <a:pt x="9319" y="17795"/>
                </a:lnTo>
                <a:cubicBezTo>
                  <a:pt x="9153" y="17815"/>
                  <a:pt x="8987" y="17824"/>
                  <a:pt x="8822" y="17824"/>
                </a:cubicBezTo>
                <a:cubicBezTo>
                  <a:pt x="5971" y="17824"/>
                  <a:pt x="3389" y="15002"/>
                  <a:pt x="3717" y="12060"/>
                </a:cubicBezTo>
                <a:moveTo>
                  <a:pt x="16115" y="10657"/>
                </a:moveTo>
                <a:cubicBezTo>
                  <a:pt x="15925" y="10851"/>
                  <a:pt x="15627" y="11171"/>
                  <a:pt x="15280" y="11542"/>
                </a:cubicBezTo>
                <a:cubicBezTo>
                  <a:pt x="14662" y="12204"/>
                  <a:pt x="13712" y="13221"/>
                  <a:pt x="13147" y="13753"/>
                </a:cubicBezTo>
                <a:lnTo>
                  <a:pt x="7665" y="8141"/>
                </a:lnTo>
                <a:cubicBezTo>
                  <a:pt x="8185" y="7563"/>
                  <a:pt x="9179" y="6590"/>
                  <a:pt x="9825" y="5958"/>
                </a:cubicBezTo>
                <a:cubicBezTo>
                  <a:pt x="10188" y="5603"/>
                  <a:pt x="10500" y="5298"/>
                  <a:pt x="10690" y="5103"/>
                </a:cubicBezTo>
                <a:cubicBezTo>
                  <a:pt x="13284" y="2447"/>
                  <a:pt x="18271" y="993"/>
                  <a:pt x="20136" y="982"/>
                </a:cubicBezTo>
                <a:cubicBezTo>
                  <a:pt x="20132" y="2572"/>
                  <a:pt x="18824" y="7884"/>
                  <a:pt x="16115" y="10657"/>
                </a:cubicBezTo>
                <a:moveTo>
                  <a:pt x="12477" y="14563"/>
                </a:moveTo>
                <a:cubicBezTo>
                  <a:pt x="12127" y="15873"/>
                  <a:pt x="11665" y="17072"/>
                  <a:pt x="11154" y="18035"/>
                </a:cubicBezTo>
                <a:cubicBezTo>
                  <a:pt x="10943" y="17454"/>
                  <a:pt x="10642" y="16798"/>
                  <a:pt x="10214" y="16110"/>
                </a:cubicBezTo>
                <a:cubicBezTo>
                  <a:pt x="10035" y="15823"/>
                  <a:pt x="9728" y="15656"/>
                  <a:pt x="9405" y="15656"/>
                </a:cubicBezTo>
                <a:cubicBezTo>
                  <a:pt x="9329" y="15656"/>
                  <a:pt x="9252" y="15665"/>
                  <a:pt x="9176" y="15684"/>
                </a:cubicBezTo>
                <a:cubicBezTo>
                  <a:pt x="8990" y="15731"/>
                  <a:pt x="8799" y="15755"/>
                  <a:pt x="8610" y="15755"/>
                </a:cubicBezTo>
                <a:cubicBezTo>
                  <a:pt x="7905" y="15755"/>
                  <a:pt x="7217" y="15432"/>
                  <a:pt x="6621" y="14822"/>
                </a:cubicBezTo>
                <a:cubicBezTo>
                  <a:pt x="5861" y="14043"/>
                  <a:pt x="5561" y="13114"/>
                  <a:pt x="5779" y="12206"/>
                </a:cubicBezTo>
                <a:cubicBezTo>
                  <a:pt x="5877" y="11797"/>
                  <a:pt x="5709" y="11370"/>
                  <a:pt x="5363" y="11144"/>
                </a:cubicBezTo>
                <a:cubicBezTo>
                  <a:pt x="4690" y="10706"/>
                  <a:pt x="4050" y="10398"/>
                  <a:pt x="3482" y="10183"/>
                </a:cubicBezTo>
                <a:cubicBezTo>
                  <a:pt x="4423" y="9658"/>
                  <a:pt x="5594" y="9186"/>
                  <a:pt x="6874" y="8827"/>
                </a:cubicBezTo>
                <a:cubicBezTo>
                  <a:pt x="6900" y="8820"/>
                  <a:pt x="6921" y="8803"/>
                  <a:pt x="6946" y="8793"/>
                </a:cubicBezTo>
                <a:lnTo>
                  <a:pt x="12510" y="14490"/>
                </a:lnTo>
                <a:cubicBezTo>
                  <a:pt x="12501" y="14515"/>
                  <a:pt x="12484" y="14536"/>
                  <a:pt x="12477" y="14563"/>
                </a:cubicBezTo>
                <a:moveTo>
                  <a:pt x="20922" y="167"/>
                </a:moveTo>
                <a:cubicBezTo>
                  <a:pt x="20813" y="55"/>
                  <a:pt x="20545" y="0"/>
                  <a:pt x="20157" y="0"/>
                </a:cubicBezTo>
                <a:cubicBezTo>
                  <a:pt x="18131" y="0"/>
                  <a:pt x="12842" y="1511"/>
                  <a:pt x="10012" y="4409"/>
                </a:cubicBezTo>
                <a:cubicBezTo>
                  <a:pt x="9345" y="5092"/>
                  <a:pt x="7134" y="7175"/>
                  <a:pt x="6621" y="7880"/>
                </a:cubicBezTo>
                <a:cubicBezTo>
                  <a:pt x="4961" y="8346"/>
                  <a:pt x="2544" y="9277"/>
                  <a:pt x="1196" y="10657"/>
                </a:cubicBezTo>
                <a:cubicBezTo>
                  <a:pt x="1196" y="10657"/>
                  <a:pt x="2841" y="10663"/>
                  <a:pt x="4848" y="11972"/>
                </a:cubicBezTo>
                <a:cubicBezTo>
                  <a:pt x="4556" y="13190"/>
                  <a:pt x="4926" y="14475"/>
                  <a:pt x="5943" y="15516"/>
                </a:cubicBezTo>
                <a:cubicBezTo>
                  <a:pt x="6735" y="16327"/>
                  <a:pt x="7672" y="16737"/>
                  <a:pt x="8610" y="16737"/>
                </a:cubicBezTo>
                <a:cubicBezTo>
                  <a:pt x="8876" y="16737"/>
                  <a:pt x="9142" y="16704"/>
                  <a:pt x="9405" y="16637"/>
                </a:cubicBezTo>
                <a:cubicBezTo>
                  <a:pt x="10683" y="18692"/>
                  <a:pt x="10690" y="20376"/>
                  <a:pt x="10690" y="20376"/>
                </a:cubicBezTo>
                <a:cubicBezTo>
                  <a:pt x="12038" y="18996"/>
                  <a:pt x="12948" y="16521"/>
                  <a:pt x="13402" y="14822"/>
                </a:cubicBezTo>
                <a:cubicBezTo>
                  <a:pt x="14091" y="14297"/>
                  <a:pt x="16126" y="12034"/>
                  <a:pt x="16793" y="11351"/>
                </a:cubicBezTo>
                <a:cubicBezTo>
                  <a:pt x="20164" y="7900"/>
                  <a:pt x="21600" y="861"/>
                  <a:pt x="20922" y="167"/>
                </a:cubicBezTo>
              </a:path>
            </a:pathLst>
          </a:custGeom>
          <a:solidFill>
            <a:srgbClr val="056D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361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42" presetClass="entr" presetSubtype="0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42" presetClass="entr" presetSubtype="0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 animBg="1"/>
        </p:bld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79" y="-1"/>
            <a:ext cx="10590441" cy="5957123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228600" y="6170509"/>
            <a:ext cx="12630149" cy="177334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51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Bebas Neue" charset="0"/>
                <a:cs typeface="Bebas Neue" charset="0"/>
              </a:rPr>
              <a:t>www.everybodyfun-now.com.ua</a:t>
            </a:r>
          </a:p>
        </p:txBody>
      </p:sp>
      <p:sp>
        <p:nvSpPr>
          <p:cNvPr id="5" name="Shape 209"/>
          <p:cNvSpPr/>
          <p:nvPr/>
        </p:nvSpPr>
        <p:spPr>
          <a:xfrm>
            <a:off x="10634313" y="363792"/>
            <a:ext cx="1206936" cy="12069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6" h="21600" extrusionOk="0">
                <a:moveTo>
                  <a:pt x="11502" y="10309"/>
                </a:moveTo>
                <a:cubicBezTo>
                  <a:pt x="11767" y="10309"/>
                  <a:pt x="11981" y="10090"/>
                  <a:pt x="11981" y="9818"/>
                </a:cubicBezTo>
                <a:cubicBezTo>
                  <a:pt x="11981" y="9547"/>
                  <a:pt x="11767" y="9327"/>
                  <a:pt x="11502" y="9327"/>
                </a:cubicBezTo>
                <a:cubicBezTo>
                  <a:pt x="11237" y="9327"/>
                  <a:pt x="11022" y="9547"/>
                  <a:pt x="11022" y="9818"/>
                </a:cubicBezTo>
                <a:cubicBezTo>
                  <a:pt x="11022" y="10090"/>
                  <a:pt x="11237" y="10309"/>
                  <a:pt x="11502" y="10309"/>
                </a:cubicBezTo>
                <a:moveTo>
                  <a:pt x="15818" y="4909"/>
                </a:moveTo>
                <a:cubicBezTo>
                  <a:pt x="16083" y="4909"/>
                  <a:pt x="16297" y="5129"/>
                  <a:pt x="16297" y="5400"/>
                </a:cubicBezTo>
                <a:cubicBezTo>
                  <a:pt x="16297" y="5672"/>
                  <a:pt x="16083" y="5891"/>
                  <a:pt x="15818" y="5891"/>
                </a:cubicBezTo>
                <a:cubicBezTo>
                  <a:pt x="15553" y="5891"/>
                  <a:pt x="15338" y="5672"/>
                  <a:pt x="15338" y="5400"/>
                </a:cubicBezTo>
                <a:cubicBezTo>
                  <a:pt x="15338" y="5129"/>
                  <a:pt x="15553" y="4909"/>
                  <a:pt x="15818" y="4909"/>
                </a:cubicBezTo>
                <a:moveTo>
                  <a:pt x="15818" y="6873"/>
                </a:moveTo>
                <a:cubicBezTo>
                  <a:pt x="16612" y="6873"/>
                  <a:pt x="17256" y="6213"/>
                  <a:pt x="17256" y="5400"/>
                </a:cubicBezTo>
                <a:cubicBezTo>
                  <a:pt x="17256" y="4587"/>
                  <a:pt x="16612" y="3928"/>
                  <a:pt x="15818" y="3928"/>
                </a:cubicBezTo>
                <a:cubicBezTo>
                  <a:pt x="15023" y="3928"/>
                  <a:pt x="14379" y="4587"/>
                  <a:pt x="14379" y="5400"/>
                </a:cubicBezTo>
                <a:cubicBezTo>
                  <a:pt x="14379" y="6213"/>
                  <a:pt x="15023" y="6873"/>
                  <a:pt x="15818" y="6873"/>
                </a:cubicBezTo>
                <a:moveTo>
                  <a:pt x="12941" y="11782"/>
                </a:moveTo>
                <a:cubicBezTo>
                  <a:pt x="13206" y="11782"/>
                  <a:pt x="13420" y="11562"/>
                  <a:pt x="13420" y="11291"/>
                </a:cubicBezTo>
                <a:cubicBezTo>
                  <a:pt x="13420" y="11020"/>
                  <a:pt x="13206" y="10800"/>
                  <a:pt x="12941" y="10800"/>
                </a:cubicBezTo>
                <a:cubicBezTo>
                  <a:pt x="12675" y="10800"/>
                  <a:pt x="12461" y="11020"/>
                  <a:pt x="12461" y="11291"/>
                </a:cubicBezTo>
                <a:cubicBezTo>
                  <a:pt x="12461" y="11562"/>
                  <a:pt x="12675" y="11782"/>
                  <a:pt x="12941" y="11782"/>
                </a:cubicBezTo>
                <a:moveTo>
                  <a:pt x="10063" y="7855"/>
                </a:moveTo>
                <a:cubicBezTo>
                  <a:pt x="9798" y="7855"/>
                  <a:pt x="9584" y="8074"/>
                  <a:pt x="9584" y="8346"/>
                </a:cubicBezTo>
                <a:cubicBezTo>
                  <a:pt x="9584" y="8617"/>
                  <a:pt x="9798" y="8836"/>
                  <a:pt x="10063" y="8836"/>
                </a:cubicBezTo>
                <a:cubicBezTo>
                  <a:pt x="10328" y="8836"/>
                  <a:pt x="10543" y="8617"/>
                  <a:pt x="10543" y="8346"/>
                </a:cubicBezTo>
                <a:cubicBezTo>
                  <a:pt x="10543" y="8074"/>
                  <a:pt x="10328" y="7855"/>
                  <a:pt x="10063" y="7855"/>
                </a:cubicBezTo>
                <a:moveTo>
                  <a:pt x="1718" y="19842"/>
                </a:moveTo>
                <a:lnTo>
                  <a:pt x="3451" y="15392"/>
                </a:lnTo>
                <a:cubicBezTo>
                  <a:pt x="3684" y="15833"/>
                  <a:pt x="3973" y="16253"/>
                  <a:pt x="4312" y="16642"/>
                </a:cubicBezTo>
                <a:cubicBezTo>
                  <a:pt x="4824" y="17230"/>
                  <a:pt x="5418" y="17711"/>
                  <a:pt x="6061" y="18068"/>
                </a:cubicBezTo>
                <a:cubicBezTo>
                  <a:pt x="6061" y="18068"/>
                  <a:pt x="1718" y="19842"/>
                  <a:pt x="1718" y="19842"/>
                </a:cubicBezTo>
                <a:close/>
                <a:moveTo>
                  <a:pt x="3717" y="12060"/>
                </a:moveTo>
                <a:lnTo>
                  <a:pt x="0" y="21600"/>
                </a:lnTo>
                <a:lnTo>
                  <a:pt x="9319" y="17795"/>
                </a:lnTo>
                <a:cubicBezTo>
                  <a:pt x="9153" y="17815"/>
                  <a:pt x="8987" y="17824"/>
                  <a:pt x="8822" y="17824"/>
                </a:cubicBezTo>
                <a:cubicBezTo>
                  <a:pt x="5971" y="17824"/>
                  <a:pt x="3389" y="15002"/>
                  <a:pt x="3717" y="12060"/>
                </a:cubicBezTo>
                <a:moveTo>
                  <a:pt x="16115" y="10657"/>
                </a:moveTo>
                <a:cubicBezTo>
                  <a:pt x="15925" y="10851"/>
                  <a:pt x="15627" y="11171"/>
                  <a:pt x="15280" y="11542"/>
                </a:cubicBezTo>
                <a:cubicBezTo>
                  <a:pt x="14662" y="12204"/>
                  <a:pt x="13712" y="13221"/>
                  <a:pt x="13147" y="13753"/>
                </a:cubicBezTo>
                <a:lnTo>
                  <a:pt x="7665" y="8141"/>
                </a:lnTo>
                <a:cubicBezTo>
                  <a:pt x="8185" y="7563"/>
                  <a:pt x="9179" y="6590"/>
                  <a:pt x="9825" y="5958"/>
                </a:cubicBezTo>
                <a:cubicBezTo>
                  <a:pt x="10188" y="5603"/>
                  <a:pt x="10500" y="5298"/>
                  <a:pt x="10690" y="5103"/>
                </a:cubicBezTo>
                <a:cubicBezTo>
                  <a:pt x="13284" y="2447"/>
                  <a:pt x="18271" y="993"/>
                  <a:pt x="20136" y="982"/>
                </a:cubicBezTo>
                <a:cubicBezTo>
                  <a:pt x="20132" y="2572"/>
                  <a:pt x="18824" y="7884"/>
                  <a:pt x="16115" y="10657"/>
                </a:cubicBezTo>
                <a:moveTo>
                  <a:pt x="12477" y="14563"/>
                </a:moveTo>
                <a:cubicBezTo>
                  <a:pt x="12127" y="15873"/>
                  <a:pt x="11665" y="17072"/>
                  <a:pt x="11154" y="18035"/>
                </a:cubicBezTo>
                <a:cubicBezTo>
                  <a:pt x="10943" y="17454"/>
                  <a:pt x="10642" y="16798"/>
                  <a:pt x="10214" y="16110"/>
                </a:cubicBezTo>
                <a:cubicBezTo>
                  <a:pt x="10035" y="15823"/>
                  <a:pt x="9728" y="15656"/>
                  <a:pt x="9405" y="15656"/>
                </a:cubicBezTo>
                <a:cubicBezTo>
                  <a:pt x="9329" y="15656"/>
                  <a:pt x="9252" y="15665"/>
                  <a:pt x="9176" y="15684"/>
                </a:cubicBezTo>
                <a:cubicBezTo>
                  <a:pt x="8990" y="15731"/>
                  <a:pt x="8799" y="15755"/>
                  <a:pt x="8610" y="15755"/>
                </a:cubicBezTo>
                <a:cubicBezTo>
                  <a:pt x="7905" y="15755"/>
                  <a:pt x="7217" y="15432"/>
                  <a:pt x="6621" y="14822"/>
                </a:cubicBezTo>
                <a:cubicBezTo>
                  <a:pt x="5861" y="14043"/>
                  <a:pt x="5561" y="13114"/>
                  <a:pt x="5779" y="12206"/>
                </a:cubicBezTo>
                <a:cubicBezTo>
                  <a:pt x="5877" y="11797"/>
                  <a:pt x="5709" y="11370"/>
                  <a:pt x="5363" y="11144"/>
                </a:cubicBezTo>
                <a:cubicBezTo>
                  <a:pt x="4690" y="10706"/>
                  <a:pt x="4050" y="10398"/>
                  <a:pt x="3482" y="10183"/>
                </a:cubicBezTo>
                <a:cubicBezTo>
                  <a:pt x="4423" y="9658"/>
                  <a:pt x="5594" y="9186"/>
                  <a:pt x="6874" y="8827"/>
                </a:cubicBezTo>
                <a:cubicBezTo>
                  <a:pt x="6900" y="8820"/>
                  <a:pt x="6921" y="8803"/>
                  <a:pt x="6946" y="8793"/>
                </a:cubicBezTo>
                <a:lnTo>
                  <a:pt x="12510" y="14490"/>
                </a:lnTo>
                <a:cubicBezTo>
                  <a:pt x="12501" y="14515"/>
                  <a:pt x="12484" y="14536"/>
                  <a:pt x="12477" y="14563"/>
                </a:cubicBezTo>
                <a:moveTo>
                  <a:pt x="20922" y="167"/>
                </a:moveTo>
                <a:cubicBezTo>
                  <a:pt x="20813" y="55"/>
                  <a:pt x="20545" y="0"/>
                  <a:pt x="20157" y="0"/>
                </a:cubicBezTo>
                <a:cubicBezTo>
                  <a:pt x="18131" y="0"/>
                  <a:pt x="12842" y="1511"/>
                  <a:pt x="10012" y="4409"/>
                </a:cubicBezTo>
                <a:cubicBezTo>
                  <a:pt x="9345" y="5092"/>
                  <a:pt x="7134" y="7175"/>
                  <a:pt x="6621" y="7880"/>
                </a:cubicBezTo>
                <a:cubicBezTo>
                  <a:pt x="4961" y="8346"/>
                  <a:pt x="2544" y="9277"/>
                  <a:pt x="1196" y="10657"/>
                </a:cubicBezTo>
                <a:cubicBezTo>
                  <a:pt x="1196" y="10657"/>
                  <a:pt x="2841" y="10663"/>
                  <a:pt x="4848" y="11972"/>
                </a:cubicBezTo>
                <a:cubicBezTo>
                  <a:pt x="4556" y="13190"/>
                  <a:pt x="4926" y="14475"/>
                  <a:pt x="5943" y="15516"/>
                </a:cubicBezTo>
                <a:cubicBezTo>
                  <a:pt x="6735" y="16327"/>
                  <a:pt x="7672" y="16737"/>
                  <a:pt x="8610" y="16737"/>
                </a:cubicBezTo>
                <a:cubicBezTo>
                  <a:pt x="8876" y="16737"/>
                  <a:pt x="9142" y="16704"/>
                  <a:pt x="9405" y="16637"/>
                </a:cubicBezTo>
                <a:cubicBezTo>
                  <a:pt x="10683" y="18692"/>
                  <a:pt x="10690" y="20376"/>
                  <a:pt x="10690" y="20376"/>
                </a:cubicBezTo>
                <a:cubicBezTo>
                  <a:pt x="12038" y="18996"/>
                  <a:pt x="12948" y="16521"/>
                  <a:pt x="13402" y="14822"/>
                </a:cubicBezTo>
                <a:cubicBezTo>
                  <a:pt x="14091" y="14297"/>
                  <a:pt x="16126" y="12034"/>
                  <a:pt x="16793" y="11351"/>
                </a:cubicBezTo>
                <a:cubicBezTo>
                  <a:pt x="20164" y="7900"/>
                  <a:pt x="21600" y="861"/>
                  <a:pt x="20922" y="167"/>
                </a:cubicBezTo>
              </a:path>
            </a:pathLst>
          </a:custGeom>
          <a:solidFill>
            <a:srgbClr val="056D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123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42" presetClass="entr" presetSubtype="0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42" presetClass="entr" presetSubtype="0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 animBg="1"/>
        </p:bld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040" y="0"/>
            <a:ext cx="11551920" cy="6321615"/>
          </a:xfrm>
          <a:prstGeom prst="rect">
            <a:avLst/>
          </a:prstGeom>
        </p:spPr>
      </p:pic>
      <p:sp>
        <p:nvSpPr>
          <p:cNvPr id="3" name="Shape 209"/>
          <p:cNvSpPr/>
          <p:nvPr/>
        </p:nvSpPr>
        <p:spPr>
          <a:xfrm>
            <a:off x="10634313" y="363792"/>
            <a:ext cx="1206936" cy="12069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6" h="21600" extrusionOk="0">
                <a:moveTo>
                  <a:pt x="11502" y="10309"/>
                </a:moveTo>
                <a:cubicBezTo>
                  <a:pt x="11767" y="10309"/>
                  <a:pt x="11981" y="10090"/>
                  <a:pt x="11981" y="9818"/>
                </a:cubicBezTo>
                <a:cubicBezTo>
                  <a:pt x="11981" y="9547"/>
                  <a:pt x="11767" y="9327"/>
                  <a:pt x="11502" y="9327"/>
                </a:cubicBezTo>
                <a:cubicBezTo>
                  <a:pt x="11237" y="9327"/>
                  <a:pt x="11022" y="9547"/>
                  <a:pt x="11022" y="9818"/>
                </a:cubicBezTo>
                <a:cubicBezTo>
                  <a:pt x="11022" y="10090"/>
                  <a:pt x="11237" y="10309"/>
                  <a:pt x="11502" y="10309"/>
                </a:cubicBezTo>
                <a:moveTo>
                  <a:pt x="15818" y="4909"/>
                </a:moveTo>
                <a:cubicBezTo>
                  <a:pt x="16083" y="4909"/>
                  <a:pt x="16297" y="5129"/>
                  <a:pt x="16297" y="5400"/>
                </a:cubicBezTo>
                <a:cubicBezTo>
                  <a:pt x="16297" y="5672"/>
                  <a:pt x="16083" y="5891"/>
                  <a:pt x="15818" y="5891"/>
                </a:cubicBezTo>
                <a:cubicBezTo>
                  <a:pt x="15553" y="5891"/>
                  <a:pt x="15338" y="5672"/>
                  <a:pt x="15338" y="5400"/>
                </a:cubicBezTo>
                <a:cubicBezTo>
                  <a:pt x="15338" y="5129"/>
                  <a:pt x="15553" y="4909"/>
                  <a:pt x="15818" y="4909"/>
                </a:cubicBezTo>
                <a:moveTo>
                  <a:pt x="15818" y="6873"/>
                </a:moveTo>
                <a:cubicBezTo>
                  <a:pt x="16612" y="6873"/>
                  <a:pt x="17256" y="6213"/>
                  <a:pt x="17256" y="5400"/>
                </a:cubicBezTo>
                <a:cubicBezTo>
                  <a:pt x="17256" y="4587"/>
                  <a:pt x="16612" y="3928"/>
                  <a:pt x="15818" y="3928"/>
                </a:cubicBezTo>
                <a:cubicBezTo>
                  <a:pt x="15023" y="3928"/>
                  <a:pt x="14379" y="4587"/>
                  <a:pt x="14379" y="5400"/>
                </a:cubicBezTo>
                <a:cubicBezTo>
                  <a:pt x="14379" y="6213"/>
                  <a:pt x="15023" y="6873"/>
                  <a:pt x="15818" y="6873"/>
                </a:cubicBezTo>
                <a:moveTo>
                  <a:pt x="12941" y="11782"/>
                </a:moveTo>
                <a:cubicBezTo>
                  <a:pt x="13206" y="11782"/>
                  <a:pt x="13420" y="11562"/>
                  <a:pt x="13420" y="11291"/>
                </a:cubicBezTo>
                <a:cubicBezTo>
                  <a:pt x="13420" y="11020"/>
                  <a:pt x="13206" y="10800"/>
                  <a:pt x="12941" y="10800"/>
                </a:cubicBezTo>
                <a:cubicBezTo>
                  <a:pt x="12675" y="10800"/>
                  <a:pt x="12461" y="11020"/>
                  <a:pt x="12461" y="11291"/>
                </a:cubicBezTo>
                <a:cubicBezTo>
                  <a:pt x="12461" y="11562"/>
                  <a:pt x="12675" y="11782"/>
                  <a:pt x="12941" y="11782"/>
                </a:cubicBezTo>
                <a:moveTo>
                  <a:pt x="10063" y="7855"/>
                </a:moveTo>
                <a:cubicBezTo>
                  <a:pt x="9798" y="7855"/>
                  <a:pt x="9584" y="8074"/>
                  <a:pt x="9584" y="8346"/>
                </a:cubicBezTo>
                <a:cubicBezTo>
                  <a:pt x="9584" y="8617"/>
                  <a:pt x="9798" y="8836"/>
                  <a:pt x="10063" y="8836"/>
                </a:cubicBezTo>
                <a:cubicBezTo>
                  <a:pt x="10328" y="8836"/>
                  <a:pt x="10543" y="8617"/>
                  <a:pt x="10543" y="8346"/>
                </a:cubicBezTo>
                <a:cubicBezTo>
                  <a:pt x="10543" y="8074"/>
                  <a:pt x="10328" y="7855"/>
                  <a:pt x="10063" y="7855"/>
                </a:cubicBezTo>
                <a:moveTo>
                  <a:pt x="1718" y="19842"/>
                </a:moveTo>
                <a:lnTo>
                  <a:pt x="3451" y="15392"/>
                </a:lnTo>
                <a:cubicBezTo>
                  <a:pt x="3684" y="15833"/>
                  <a:pt x="3973" y="16253"/>
                  <a:pt x="4312" y="16642"/>
                </a:cubicBezTo>
                <a:cubicBezTo>
                  <a:pt x="4824" y="17230"/>
                  <a:pt x="5418" y="17711"/>
                  <a:pt x="6061" y="18068"/>
                </a:cubicBezTo>
                <a:cubicBezTo>
                  <a:pt x="6061" y="18068"/>
                  <a:pt x="1718" y="19842"/>
                  <a:pt x="1718" y="19842"/>
                </a:cubicBezTo>
                <a:close/>
                <a:moveTo>
                  <a:pt x="3717" y="12060"/>
                </a:moveTo>
                <a:lnTo>
                  <a:pt x="0" y="21600"/>
                </a:lnTo>
                <a:lnTo>
                  <a:pt x="9319" y="17795"/>
                </a:lnTo>
                <a:cubicBezTo>
                  <a:pt x="9153" y="17815"/>
                  <a:pt x="8987" y="17824"/>
                  <a:pt x="8822" y="17824"/>
                </a:cubicBezTo>
                <a:cubicBezTo>
                  <a:pt x="5971" y="17824"/>
                  <a:pt x="3389" y="15002"/>
                  <a:pt x="3717" y="12060"/>
                </a:cubicBezTo>
                <a:moveTo>
                  <a:pt x="16115" y="10657"/>
                </a:moveTo>
                <a:cubicBezTo>
                  <a:pt x="15925" y="10851"/>
                  <a:pt x="15627" y="11171"/>
                  <a:pt x="15280" y="11542"/>
                </a:cubicBezTo>
                <a:cubicBezTo>
                  <a:pt x="14662" y="12204"/>
                  <a:pt x="13712" y="13221"/>
                  <a:pt x="13147" y="13753"/>
                </a:cubicBezTo>
                <a:lnTo>
                  <a:pt x="7665" y="8141"/>
                </a:lnTo>
                <a:cubicBezTo>
                  <a:pt x="8185" y="7563"/>
                  <a:pt x="9179" y="6590"/>
                  <a:pt x="9825" y="5958"/>
                </a:cubicBezTo>
                <a:cubicBezTo>
                  <a:pt x="10188" y="5603"/>
                  <a:pt x="10500" y="5298"/>
                  <a:pt x="10690" y="5103"/>
                </a:cubicBezTo>
                <a:cubicBezTo>
                  <a:pt x="13284" y="2447"/>
                  <a:pt x="18271" y="993"/>
                  <a:pt x="20136" y="982"/>
                </a:cubicBezTo>
                <a:cubicBezTo>
                  <a:pt x="20132" y="2572"/>
                  <a:pt x="18824" y="7884"/>
                  <a:pt x="16115" y="10657"/>
                </a:cubicBezTo>
                <a:moveTo>
                  <a:pt x="12477" y="14563"/>
                </a:moveTo>
                <a:cubicBezTo>
                  <a:pt x="12127" y="15873"/>
                  <a:pt x="11665" y="17072"/>
                  <a:pt x="11154" y="18035"/>
                </a:cubicBezTo>
                <a:cubicBezTo>
                  <a:pt x="10943" y="17454"/>
                  <a:pt x="10642" y="16798"/>
                  <a:pt x="10214" y="16110"/>
                </a:cubicBezTo>
                <a:cubicBezTo>
                  <a:pt x="10035" y="15823"/>
                  <a:pt x="9728" y="15656"/>
                  <a:pt x="9405" y="15656"/>
                </a:cubicBezTo>
                <a:cubicBezTo>
                  <a:pt x="9329" y="15656"/>
                  <a:pt x="9252" y="15665"/>
                  <a:pt x="9176" y="15684"/>
                </a:cubicBezTo>
                <a:cubicBezTo>
                  <a:pt x="8990" y="15731"/>
                  <a:pt x="8799" y="15755"/>
                  <a:pt x="8610" y="15755"/>
                </a:cubicBezTo>
                <a:cubicBezTo>
                  <a:pt x="7905" y="15755"/>
                  <a:pt x="7217" y="15432"/>
                  <a:pt x="6621" y="14822"/>
                </a:cubicBezTo>
                <a:cubicBezTo>
                  <a:pt x="5861" y="14043"/>
                  <a:pt x="5561" y="13114"/>
                  <a:pt x="5779" y="12206"/>
                </a:cubicBezTo>
                <a:cubicBezTo>
                  <a:pt x="5877" y="11797"/>
                  <a:pt x="5709" y="11370"/>
                  <a:pt x="5363" y="11144"/>
                </a:cubicBezTo>
                <a:cubicBezTo>
                  <a:pt x="4690" y="10706"/>
                  <a:pt x="4050" y="10398"/>
                  <a:pt x="3482" y="10183"/>
                </a:cubicBezTo>
                <a:cubicBezTo>
                  <a:pt x="4423" y="9658"/>
                  <a:pt x="5594" y="9186"/>
                  <a:pt x="6874" y="8827"/>
                </a:cubicBezTo>
                <a:cubicBezTo>
                  <a:pt x="6900" y="8820"/>
                  <a:pt x="6921" y="8803"/>
                  <a:pt x="6946" y="8793"/>
                </a:cubicBezTo>
                <a:lnTo>
                  <a:pt x="12510" y="14490"/>
                </a:lnTo>
                <a:cubicBezTo>
                  <a:pt x="12501" y="14515"/>
                  <a:pt x="12484" y="14536"/>
                  <a:pt x="12477" y="14563"/>
                </a:cubicBezTo>
                <a:moveTo>
                  <a:pt x="20922" y="167"/>
                </a:moveTo>
                <a:cubicBezTo>
                  <a:pt x="20813" y="55"/>
                  <a:pt x="20545" y="0"/>
                  <a:pt x="20157" y="0"/>
                </a:cubicBezTo>
                <a:cubicBezTo>
                  <a:pt x="18131" y="0"/>
                  <a:pt x="12842" y="1511"/>
                  <a:pt x="10012" y="4409"/>
                </a:cubicBezTo>
                <a:cubicBezTo>
                  <a:pt x="9345" y="5092"/>
                  <a:pt x="7134" y="7175"/>
                  <a:pt x="6621" y="7880"/>
                </a:cubicBezTo>
                <a:cubicBezTo>
                  <a:pt x="4961" y="8346"/>
                  <a:pt x="2544" y="9277"/>
                  <a:pt x="1196" y="10657"/>
                </a:cubicBezTo>
                <a:cubicBezTo>
                  <a:pt x="1196" y="10657"/>
                  <a:pt x="2841" y="10663"/>
                  <a:pt x="4848" y="11972"/>
                </a:cubicBezTo>
                <a:cubicBezTo>
                  <a:pt x="4556" y="13190"/>
                  <a:pt x="4926" y="14475"/>
                  <a:pt x="5943" y="15516"/>
                </a:cubicBezTo>
                <a:cubicBezTo>
                  <a:pt x="6735" y="16327"/>
                  <a:pt x="7672" y="16737"/>
                  <a:pt x="8610" y="16737"/>
                </a:cubicBezTo>
                <a:cubicBezTo>
                  <a:pt x="8876" y="16737"/>
                  <a:pt x="9142" y="16704"/>
                  <a:pt x="9405" y="16637"/>
                </a:cubicBezTo>
                <a:cubicBezTo>
                  <a:pt x="10683" y="18692"/>
                  <a:pt x="10690" y="20376"/>
                  <a:pt x="10690" y="20376"/>
                </a:cubicBezTo>
                <a:cubicBezTo>
                  <a:pt x="12038" y="18996"/>
                  <a:pt x="12948" y="16521"/>
                  <a:pt x="13402" y="14822"/>
                </a:cubicBezTo>
                <a:cubicBezTo>
                  <a:pt x="14091" y="14297"/>
                  <a:pt x="16126" y="12034"/>
                  <a:pt x="16793" y="11351"/>
                </a:cubicBezTo>
                <a:cubicBezTo>
                  <a:pt x="20164" y="7900"/>
                  <a:pt x="21600" y="861"/>
                  <a:pt x="20922" y="167"/>
                </a:cubicBezTo>
              </a:path>
            </a:pathLst>
          </a:custGeom>
          <a:solidFill>
            <a:srgbClr val="056D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563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" y="0"/>
            <a:ext cx="12191998" cy="6858000"/>
          </a:xfrm>
          <a:prstGeom prst="rect">
            <a:avLst/>
          </a:prstGeom>
          <a:solidFill>
            <a:srgbClr val="22222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1" descr="https://mail.google.com/mail/u/0?ui=2&amp;ik=8ec652db46&amp;attid=0.1&amp;permmsgid=msg-a:r-5006327841535188921&amp;view=fimg&amp;sz=w1600-h1000&amp;attbid=ANGjdJ9DxHYJ2ch55YnFDr-D87oO2guJqgBv9uJM2sLcx7MR_z_rOw1DntgyMbGZowfUJ-yNYq7jeXAZoUKkyuX2qCdX2ucQ11WGwTfvP5OHK2qI9dFUWxcl_H8rDwg&amp;disp=emb&amp;realattid=1641215fd488b09ad29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https://mail.google.com/mail/u/0?ui=2&amp;ik=8ec652db46&amp;attid=0.1&amp;permmsgid=msg-a:r-5006327841535188921&amp;view=fimg&amp;sz=w1600-h1000&amp;attbid=ANGjdJ9DxHYJ2ch55YnFDr-D87oO2guJqgBv9uJM2sLcx7MR_z_rOw1DntgyMbGZowfUJ-yNYq7jeXAZoUKkyuX2qCdX2ucQ11WGwTfvP5OHK2qI9dFUWxcl_H8rDwg&amp;disp=emb&amp;realattid=1641215fd488b09ad291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3" descr="https://mail.google.com/mail/u/0?ui=2&amp;ik=8ec652db46&amp;attid=0.1&amp;permmsgid=msg-a:r-5006327841535188921&amp;view=fimg&amp;sz=w1600-h1000&amp;attbid=ANGjdJ9DxHYJ2ch55YnFDr-D87oO2guJqgBv9uJM2sLcx7MR_z_rOw1DntgyMbGZowfUJ-yNYq7jeXAZoUKkyuX2qCdX2ucQ11WGwTfvP5OHK2qI9dFUWxcl_H8rDwg&amp;disp=emb&amp;realattid=1641215fd488b09ad291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mail.google.com/mail/u/0?ui=2&amp;ik=8ec652db46&amp;attid=0.1&amp;permmsgid=msg-a:r-5006327841535188921&amp;view=fimg&amp;sz=w1600-h1000&amp;attbid=ANGjdJ9DxHYJ2ch55YnFDr-D87oO2guJqgBv9uJM2sLcx7MR_z_rOw1DntgyMbGZowfUJ-yNYq7jeXAZoUKkyuX2qCdX2ucQ11WGwTfvP5OHK2qI9dFUWxcl_H8rDwg&amp;disp=emb&amp;realattid=1641215fd488b09ad291"/>
          <p:cNvSpPr>
            <a:spLocks noChangeAspect="1" noChangeArrowheads="1"/>
          </p:cNvSpPr>
          <p:nvPr/>
        </p:nvSpPr>
        <p:spPr bwMode="auto">
          <a:xfrm>
            <a:off x="457200" y="457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5" descr="https://mail.google.com/mail/u/0?ui=2&amp;ik=8ec652db46&amp;attid=0.1&amp;permmsgid=msg-a:r-5006327841535188921&amp;view=fimg&amp;sz=w1600-h1000&amp;attbid=ANGjdJ9DxHYJ2ch55YnFDr-D87oO2guJqgBv9uJM2sLcx7MR_z_rOw1DntgyMbGZowfUJ-yNYq7jeXAZoUKkyuX2qCdX2ucQ11WGwTfvP5OHK2qI9dFUWxcl_H8rDwg&amp;disp=emb&amp;realattid=1641215fd488b09ad291"/>
          <p:cNvSpPr>
            <a:spLocks noChangeAspect="1" noChangeArrowheads="1"/>
          </p:cNvSpPr>
          <p:nvPr/>
        </p:nvSpPr>
        <p:spPr bwMode="auto">
          <a:xfrm>
            <a:off x="609600" y="60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066" y="0"/>
            <a:ext cx="5007870" cy="6858000"/>
          </a:xfrm>
          <a:prstGeom prst="rect">
            <a:avLst/>
          </a:prstGeom>
        </p:spPr>
      </p:pic>
      <p:sp>
        <p:nvSpPr>
          <p:cNvPr id="10" name="Shape 209"/>
          <p:cNvSpPr/>
          <p:nvPr/>
        </p:nvSpPr>
        <p:spPr>
          <a:xfrm>
            <a:off x="10506492" y="521109"/>
            <a:ext cx="1206936" cy="12069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6" h="21600" extrusionOk="0">
                <a:moveTo>
                  <a:pt x="11502" y="10309"/>
                </a:moveTo>
                <a:cubicBezTo>
                  <a:pt x="11767" y="10309"/>
                  <a:pt x="11981" y="10090"/>
                  <a:pt x="11981" y="9818"/>
                </a:cubicBezTo>
                <a:cubicBezTo>
                  <a:pt x="11981" y="9547"/>
                  <a:pt x="11767" y="9327"/>
                  <a:pt x="11502" y="9327"/>
                </a:cubicBezTo>
                <a:cubicBezTo>
                  <a:pt x="11237" y="9327"/>
                  <a:pt x="11022" y="9547"/>
                  <a:pt x="11022" y="9818"/>
                </a:cubicBezTo>
                <a:cubicBezTo>
                  <a:pt x="11022" y="10090"/>
                  <a:pt x="11237" y="10309"/>
                  <a:pt x="11502" y="10309"/>
                </a:cubicBezTo>
                <a:moveTo>
                  <a:pt x="15818" y="4909"/>
                </a:moveTo>
                <a:cubicBezTo>
                  <a:pt x="16083" y="4909"/>
                  <a:pt x="16297" y="5129"/>
                  <a:pt x="16297" y="5400"/>
                </a:cubicBezTo>
                <a:cubicBezTo>
                  <a:pt x="16297" y="5672"/>
                  <a:pt x="16083" y="5891"/>
                  <a:pt x="15818" y="5891"/>
                </a:cubicBezTo>
                <a:cubicBezTo>
                  <a:pt x="15553" y="5891"/>
                  <a:pt x="15338" y="5672"/>
                  <a:pt x="15338" y="5400"/>
                </a:cubicBezTo>
                <a:cubicBezTo>
                  <a:pt x="15338" y="5129"/>
                  <a:pt x="15553" y="4909"/>
                  <a:pt x="15818" y="4909"/>
                </a:cubicBezTo>
                <a:moveTo>
                  <a:pt x="15818" y="6873"/>
                </a:moveTo>
                <a:cubicBezTo>
                  <a:pt x="16612" y="6873"/>
                  <a:pt x="17256" y="6213"/>
                  <a:pt x="17256" y="5400"/>
                </a:cubicBezTo>
                <a:cubicBezTo>
                  <a:pt x="17256" y="4587"/>
                  <a:pt x="16612" y="3928"/>
                  <a:pt x="15818" y="3928"/>
                </a:cubicBezTo>
                <a:cubicBezTo>
                  <a:pt x="15023" y="3928"/>
                  <a:pt x="14379" y="4587"/>
                  <a:pt x="14379" y="5400"/>
                </a:cubicBezTo>
                <a:cubicBezTo>
                  <a:pt x="14379" y="6213"/>
                  <a:pt x="15023" y="6873"/>
                  <a:pt x="15818" y="6873"/>
                </a:cubicBezTo>
                <a:moveTo>
                  <a:pt x="12941" y="11782"/>
                </a:moveTo>
                <a:cubicBezTo>
                  <a:pt x="13206" y="11782"/>
                  <a:pt x="13420" y="11562"/>
                  <a:pt x="13420" y="11291"/>
                </a:cubicBezTo>
                <a:cubicBezTo>
                  <a:pt x="13420" y="11020"/>
                  <a:pt x="13206" y="10800"/>
                  <a:pt x="12941" y="10800"/>
                </a:cubicBezTo>
                <a:cubicBezTo>
                  <a:pt x="12675" y="10800"/>
                  <a:pt x="12461" y="11020"/>
                  <a:pt x="12461" y="11291"/>
                </a:cubicBezTo>
                <a:cubicBezTo>
                  <a:pt x="12461" y="11562"/>
                  <a:pt x="12675" y="11782"/>
                  <a:pt x="12941" y="11782"/>
                </a:cubicBezTo>
                <a:moveTo>
                  <a:pt x="10063" y="7855"/>
                </a:moveTo>
                <a:cubicBezTo>
                  <a:pt x="9798" y="7855"/>
                  <a:pt x="9584" y="8074"/>
                  <a:pt x="9584" y="8346"/>
                </a:cubicBezTo>
                <a:cubicBezTo>
                  <a:pt x="9584" y="8617"/>
                  <a:pt x="9798" y="8836"/>
                  <a:pt x="10063" y="8836"/>
                </a:cubicBezTo>
                <a:cubicBezTo>
                  <a:pt x="10328" y="8836"/>
                  <a:pt x="10543" y="8617"/>
                  <a:pt x="10543" y="8346"/>
                </a:cubicBezTo>
                <a:cubicBezTo>
                  <a:pt x="10543" y="8074"/>
                  <a:pt x="10328" y="7855"/>
                  <a:pt x="10063" y="7855"/>
                </a:cubicBezTo>
                <a:moveTo>
                  <a:pt x="1718" y="19842"/>
                </a:moveTo>
                <a:lnTo>
                  <a:pt x="3451" y="15392"/>
                </a:lnTo>
                <a:cubicBezTo>
                  <a:pt x="3684" y="15833"/>
                  <a:pt x="3973" y="16253"/>
                  <a:pt x="4312" y="16642"/>
                </a:cubicBezTo>
                <a:cubicBezTo>
                  <a:pt x="4824" y="17230"/>
                  <a:pt x="5418" y="17711"/>
                  <a:pt x="6061" y="18068"/>
                </a:cubicBezTo>
                <a:cubicBezTo>
                  <a:pt x="6061" y="18068"/>
                  <a:pt x="1718" y="19842"/>
                  <a:pt x="1718" y="19842"/>
                </a:cubicBezTo>
                <a:close/>
                <a:moveTo>
                  <a:pt x="3717" y="12060"/>
                </a:moveTo>
                <a:lnTo>
                  <a:pt x="0" y="21600"/>
                </a:lnTo>
                <a:lnTo>
                  <a:pt x="9319" y="17795"/>
                </a:lnTo>
                <a:cubicBezTo>
                  <a:pt x="9153" y="17815"/>
                  <a:pt x="8987" y="17824"/>
                  <a:pt x="8822" y="17824"/>
                </a:cubicBezTo>
                <a:cubicBezTo>
                  <a:pt x="5971" y="17824"/>
                  <a:pt x="3389" y="15002"/>
                  <a:pt x="3717" y="12060"/>
                </a:cubicBezTo>
                <a:moveTo>
                  <a:pt x="16115" y="10657"/>
                </a:moveTo>
                <a:cubicBezTo>
                  <a:pt x="15925" y="10851"/>
                  <a:pt x="15627" y="11171"/>
                  <a:pt x="15280" y="11542"/>
                </a:cubicBezTo>
                <a:cubicBezTo>
                  <a:pt x="14662" y="12204"/>
                  <a:pt x="13712" y="13221"/>
                  <a:pt x="13147" y="13753"/>
                </a:cubicBezTo>
                <a:lnTo>
                  <a:pt x="7665" y="8141"/>
                </a:lnTo>
                <a:cubicBezTo>
                  <a:pt x="8185" y="7563"/>
                  <a:pt x="9179" y="6590"/>
                  <a:pt x="9825" y="5958"/>
                </a:cubicBezTo>
                <a:cubicBezTo>
                  <a:pt x="10188" y="5603"/>
                  <a:pt x="10500" y="5298"/>
                  <a:pt x="10690" y="5103"/>
                </a:cubicBezTo>
                <a:cubicBezTo>
                  <a:pt x="13284" y="2447"/>
                  <a:pt x="18271" y="993"/>
                  <a:pt x="20136" y="982"/>
                </a:cubicBezTo>
                <a:cubicBezTo>
                  <a:pt x="20132" y="2572"/>
                  <a:pt x="18824" y="7884"/>
                  <a:pt x="16115" y="10657"/>
                </a:cubicBezTo>
                <a:moveTo>
                  <a:pt x="12477" y="14563"/>
                </a:moveTo>
                <a:cubicBezTo>
                  <a:pt x="12127" y="15873"/>
                  <a:pt x="11665" y="17072"/>
                  <a:pt x="11154" y="18035"/>
                </a:cubicBezTo>
                <a:cubicBezTo>
                  <a:pt x="10943" y="17454"/>
                  <a:pt x="10642" y="16798"/>
                  <a:pt x="10214" y="16110"/>
                </a:cubicBezTo>
                <a:cubicBezTo>
                  <a:pt x="10035" y="15823"/>
                  <a:pt x="9728" y="15656"/>
                  <a:pt x="9405" y="15656"/>
                </a:cubicBezTo>
                <a:cubicBezTo>
                  <a:pt x="9329" y="15656"/>
                  <a:pt x="9252" y="15665"/>
                  <a:pt x="9176" y="15684"/>
                </a:cubicBezTo>
                <a:cubicBezTo>
                  <a:pt x="8990" y="15731"/>
                  <a:pt x="8799" y="15755"/>
                  <a:pt x="8610" y="15755"/>
                </a:cubicBezTo>
                <a:cubicBezTo>
                  <a:pt x="7905" y="15755"/>
                  <a:pt x="7217" y="15432"/>
                  <a:pt x="6621" y="14822"/>
                </a:cubicBezTo>
                <a:cubicBezTo>
                  <a:pt x="5861" y="14043"/>
                  <a:pt x="5561" y="13114"/>
                  <a:pt x="5779" y="12206"/>
                </a:cubicBezTo>
                <a:cubicBezTo>
                  <a:pt x="5877" y="11797"/>
                  <a:pt x="5709" y="11370"/>
                  <a:pt x="5363" y="11144"/>
                </a:cubicBezTo>
                <a:cubicBezTo>
                  <a:pt x="4690" y="10706"/>
                  <a:pt x="4050" y="10398"/>
                  <a:pt x="3482" y="10183"/>
                </a:cubicBezTo>
                <a:cubicBezTo>
                  <a:pt x="4423" y="9658"/>
                  <a:pt x="5594" y="9186"/>
                  <a:pt x="6874" y="8827"/>
                </a:cubicBezTo>
                <a:cubicBezTo>
                  <a:pt x="6900" y="8820"/>
                  <a:pt x="6921" y="8803"/>
                  <a:pt x="6946" y="8793"/>
                </a:cubicBezTo>
                <a:lnTo>
                  <a:pt x="12510" y="14490"/>
                </a:lnTo>
                <a:cubicBezTo>
                  <a:pt x="12501" y="14515"/>
                  <a:pt x="12484" y="14536"/>
                  <a:pt x="12477" y="14563"/>
                </a:cubicBezTo>
                <a:moveTo>
                  <a:pt x="20922" y="167"/>
                </a:moveTo>
                <a:cubicBezTo>
                  <a:pt x="20813" y="55"/>
                  <a:pt x="20545" y="0"/>
                  <a:pt x="20157" y="0"/>
                </a:cubicBezTo>
                <a:cubicBezTo>
                  <a:pt x="18131" y="0"/>
                  <a:pt x="12842" y="1511"/>
                  <a:pt x="10012" y="4409"/>
                </a:cubicBezTo>
                <a:cubicBezTo>
                  <a:pt x="9345" y="5092"/>
                  <a:pt x="7134" y="7175"/>
                  <a:pt x="6621" y="7880"/>
                </a:cubicBezTo>
                <a:cubicBezTo>
                  <a:pt x="4961" y="8346"/>
                  <a:pt x="2544" y="9277"/>
                  <a:pt x="1196" y="10657"/>
                </a:cubicBezTo>
                <a:cubicBezTo>
                  <a:pt x="1196" y="10657"/>
                  <a:pt x="2841" y="10663"/>
                  <a:pt x="4848" y="11972"/>
                </a:cubicBezTo>
                <a:cubicBezTo>
                  <a:pt x="4556" y="13190"/>
                  <a:pt x="4926" y="14475"/>
                  <a:pt x="5943" y="15516"/>
                </a:cubicBezTo>
                <a:cubicBezTo>
                  <a:pt x="6735" y="16327"/>
                  <a:pt x="7672" y="16737"/>
                  <a:pt x="8610" y="16737"/>
                </a:cubicBezTo>
                <a:cubicBezTo>
                  <a:pt x="8876" y="16737"/>
                  <a:pt x="9142" y="16704"/>
                  <a:pt x="9405" y="16637"/>
                </a:cubicBezTo>
                <a:cubicBezTo>
                  <a:pt x="10683" y="18692"/>
                  <a:pt x="10690" y="20376"/>
                  <a:pt x="10690" y="20376"/>
                </a:cubicBezTo>
                <a:cubicBezTo>
                  <a:pt x="12038" y="18996"/>
                  <a:pt x="12948" y="16521"/>
                  <a:pt x="13402" y="14822"/>
                </a:cubicBezTo>
                <a:cubicBezTo>
                  <a:pt x="14091" y="14297"/>
                  <a:pt x="16126" y="12034"/>
                  <a:pt x="16793" y="11351"/>
                </a:cubicBezTo>
                <a:cubicBezTo>
                  <a:pt x="20164" y="7900"/>
                  <a:pt x="21600" y="861"/>
                  <a:pt x="20922" y="167"/>
                </a:cubicBezTo>
              </a:path>
            </a:pathLst>
          </a:custGeom>
          <a:solidFill>
            <a:srgbClr val="056D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426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" y="0"/>
            <a:ext cx="12191998" cy="6858000"/>
          </a:xfrm>
          <a:prstGeom prst="rect">
            <a:avLst/>
          </a:prstGeom>
          <a:solidFill>
            <a:srgbClr val="22222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1" descr="https://mail.google.com/mail/u/0?ui=2&amp;ik=8ec652db46&amp;attid=0.1&amp;permmsgid=msg-a:r-5006327841535188921&amp;view=fimg&amp;sz=w1600-h1000&amp;attbid=ANGjdJ9DxHYJ2ch55YnFDr-D87oO2guJqgBv9uJM2sLcx7MR_z_rOw1DntgyMbGZowfUJ-yNYq7jeXAZoUKkyuX2qCdX2ucQ11WGwTfvP5OHK2qI9dFUWxcl_H8rDwg&amp;disp=emb&amp;realattid=1641215fd488b09ad29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https://mail.google.com/mail/u/0?ui=2&amp;ik=8ec652db46&amp;attid=0.1&amp;permmsgid=msg-a:r-5006327841535188921&amp;view=fimg&amp;sz=w1600-h1000&amp;attbid=ANGjdJ9DxHYJ2ch55YnFDr-D87oO2guJqgBv9uJM2sLcx7MR_z_rOw1DntgyMbGZowfUJ-yNYq7jeXAZoUKkyuX2qCdX2ucQ11WGwTfvP5OHK2qI9dFUWxcl_H8rDwg&amp;disp=emb&amp;realattid=1641215fd488b09ad291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3" descr="https://mail.google.com/mail/u/0?ui=2&amp;ik=8ec652db46&amp;attid=0.1&amp;permmsgid=msg-a:r-5006327841535188921&amp;view=fimg&amp;sz=w1600-h1000&amp;attbid=ANGjdJ9DxHYJ2ch55YnFDr-D87oO2guJqgBv9uJM2sLcx7MR_z_rOw1DntgyMbGZowfUJ-yNYq7jeXAZoUKkyuX2qCdX2ucQ11WGwTfvP5OHK2qI9dFUWxcl_H8rDwg&amp;disp=emb&amp;realattid=1641215fd488b09ad291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mail.google.com/mail/u/0?ui=2&amp;ik=8ec652db46&amp;attid=0.1&amp;permmsgid=msg-a:r-5006327841535188921&amp;view=fimg&amp;sz=w1600-h1000&amp;attbid=ANGjdJ9DxHYJ2ch55YnFDr-D87oO2guJqgBv9uJM2sLcx7MR_z_rOw1DntgyMbGZowfUJ-yNYq7jeXAZoUKkyuX2qCdX2ucQ11WGwTfvP5OHK2qI9dFUWxcl_H8rDwg&amp;disp=emb&amp;realattid=1641215fd488b09ad291"/>
          <p:cNvSpPr>
            <a:spLocks noChangeAspect="1" noChangeArrowheads="1"/>
          </p:cNvSpPr>
          <p:nvPr/>
        </p:nvSpPr>
        <p:spPr bwMode="auto">
          <a:xfrm>
            <a:off x="457200" y="457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5" descr="https://mail.google.com/mail/u/0?ui=2&amp;ik=8ec652db46&amp;attid=0.1&amp;permmsgid=msg-a:r-5006327841535188921&amp;view=fimg&amp;sz=w1600-h1000&amp;attbid=ANGjdJ9DxHYJ2ch55YnFDr-D87oO2guJqgBv9uJM2sLcx7MR_z_rOw1DntgyMbGZowfUJ-yNYq7jeXAZoUKkyuX2qCdX2ucQ11WGwTfvP5OHK2qI9dFUWxcl_H8rDwg&amp;disp=emb&amp;realattid=1641215fd488b09ad291"/>
          <p:cNvSpPr>
            <a:spLocks noChangeAspect="1" noChangeArrowheads="1"/>
          </p:cNvSpPr>
          <p:nvPr/>
        </p:nvSpPr>
        <p:spPr bwMode="auto">
          <a:xfrm>
            <a:off x="609600" y="60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209"/>
          <p:cNvSpPr/>
          <p:nvPr/>
        </p:nvSpPr>
        <p:spPr>
          <a:xfrm>
            <a:off x="10506492" y="521109"/>
            <a:ext cx="1206936" cy="12069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6" h="21600" extrusionOk="0">
                <a:moveTo>
                  <a:pt x="11502" y="10309"/>
                </a:moveTo>
                <a:cubicBezTo>
                  <a:pt x="11767" y="10309"/>
                  <a:pt x="11981" y="10090"/>
                  <a:pt x="11981" y="9818"/>
                </a:cubicBezTo>
                <a:cubicBezTo>
                  <a:pt x="11981" y="9547"/>
                  <a:pt x="11767" y="9327"/>
                  <a:pt x="11502" y="9327"/>
                </a:cubicBezTo>
                <a:cubicBezTo>
                  <a:pt x="11237" y="9327"/>
                  <a:pt x="11022" y="9547"/>
                  <a:pt x="11022" y="9818"/>
                </a:cubicBezTo>
                <a:cubicBezTo>
                  <a:pt x="11022" y="10090"/>
                  <a:pt x="11237" y="10309"/>
                  <a:pt x="11502" y="10309"/>
                </a:cubicBezTo>
                <a:moveTo>
                  <a:pt x="15818" y="4909"/>
                </a:moveTo>
                <a:cubicBezTo>
                  <a:pt x="16083" y="4909"/>
                  <a:pt x="16297" y="5129"/>
                  <a:pt x="16297" y="5400"/>
                </a:cubicBezTo>
                <a:cubicBezTo>
                  <a:pt x="16297" y="5672"/>
                  <a:pt x="16083" y="5891"/>
                  <a:pt x="15818" y="5891"/>
                </a:cubicBezTo>
                <a:cubicBezTo>
                  <a:pt x="15553" y="5891"/>
                  <a:pt x="15338" y="5672"/>
                  <a:pt x="15338" y="5400"/>
                </a:cubicBezTo>
                <a:cubicBezTo>
                  <a:pt x="15338" y="5129"/>
                  <a:pt x="15553" y="4909"/>
                  <a:pt x="15818" y="4909"/>
                </a:cubicBezTo>
                <a:moveTo>
                  <a:pt x="15818" y="6873"/>
                </a:moveTo>
                <a:cubicBezTo>
                  <a:pt x="16612" y="6873"/>
                  <a:pt x="17256" y="6213"/>
                  <a:pt x="17256" y="5400"/>
                </a:cubicBezTo>
                <a:cubicBezTo>
                  <a:pt x="17256" y="4587"/>
                  <a:pt x="16612" y="3928"/>
                  <a:pt x="15818" y="3928"/>
                </a:cubicBezTo>
                <a:cubicBezTo>
                  <a:pt x="15023" y="3928"/>
                  <a:pt x="14379" y="4587"/>
                  <a:pt x="14379" y="5400"/>
                </a:cubicBezTo>
                <a:cubicBezTo>
                  <a:pt x="14379" y="6213"/>
                  <a:pt x="15023" y="6873"/>
                  <a:pt x="15818" y="6873"/>
                </a:cubicBezTo>
                <a:moveTo>
                  <a:pt x="12941" y="11782"/>
                </a:moveTo>
                <a:cubicBezTo>
                  <a:pt x="13206" y="11782"/>
                  <a:pt x="13420" y="11562"/>
                  <a:pt x="13420" y="11291"/>
                </a:cubicBezTo>
                <a:cubicBezTo>
                  <a:pt x="13420" y="11020"/>
                  <a:pt x="13206" y="10800"/>
                  <a:pt x="12941" y="10800"/>
                </a:cubicBezTo>
                <a:cubicBezTo>
                  <a:pt x="12675" y="10800"/>
                  <a:pt x="12461" y="11020"/>
                  <a:pt x="12461" y="11291"/>
                </a:cubicBezTo>
                <a:cubicBezTo>
                  <a:pt x="12461" y="11562"/>
                  <a:pt x="12675" y="11782"/>
                  <a:pt x="12941" y="11782"/>
                </a:cubicBezTo>
                <a:moveTo>
                  <a:pt x="10063" y="7855"/>
                </a:moveTo>
                <a:cubicBezTo>
                  <a:pt x="9798" y="7855"/>
                  <a:pt x="9584" y="8074"/>
                  <a:pt x="9584" y="8346"/>
                </a:cubicBezTo>
                <a:cubicBezTo>
                  <a:pt x="9584" y="8617"/>
                  <a:pt x="9798" y="8836"/>
                  <a:pt x="10063" y="8836"/>
                </a:cubicBezTo>
                <a:cubicBezTo>
                  <a:pt x="10328" y="8836"/>
                  <a:pt x="10543" y="8617"/>
                  <a:pt x="10543" y="8346"/>
                </a:cubicBezTo>
                <a:cubicBezTo>
                  <a:pt x="10543" y="8074"/>
                  <a:pt x="10328" y="7855"/>
                  <a:pt x="10063" y="7855"/>
                </a:cubicBezTo>
                <a:moveTo>
                  <a:pt x="1718" y="19842"/>
                </a:moveTo>
                <a:lnTo>
                  <a:pt x="3451" y="15392"/>
                </a:lnTo>
                <a:cubicBezTo>
                  <a:pt x="3684" y="15833"/>
                  <a:pt x="3973" y="16253"/>
                  <a:pt x="4312" y="16642"/>
                </a:cubicBezTo>
                <a:cubicBezTo>
                  <a:pt x="4824" y="17230"/>
                  <a:pt x="5418" y="17711"/>
                  <a:pt x="6061" y="18068"/>
                </a:cubicBezTo>
                <a:cubicBezTo>
                  <a:pt x="6061" y="18068"/>
                  <a:pt x="1718" y="19842"/>
                  <a:pt x="1718" y="19842"/>
                </a:cubicBezTo>
                <a:close/>
                <a:moveTo>
                  <a:pt x="3717" y="12060"/>
                </a:moveTo>
                <a:lnTo>
                  <a:pt x="0" y="21600"/>
                </a:lnTo>
                <a:lnTo>
                  <a:pt x="9319" y="17795"/>
                </a:lnTo>
                <a:cubicBezTo>
                  <a:pt x="9153" y="17815"/>
                  <a:pt x="8987" y="17824"/>
                  <a:pt x="8822" y="17824"/>
                </a:cubicBezTo>
                <a:cubicBezTo>
                  <a:pt x="5971" y="17824"/>
                  <a:pt x="3389" y="15002"/>
                  <a:pt x="3717" y="12060"/>
                </a:cubicBezTo>
                <a:moveTo>
                  <a:pt x="16115" y="10657"/>
                </a:moveTo>
                <a:cubicBezTo>
                  <a:pt x="15925" y="10851"/>
                  <a:pt x="15627" y="11171"/>
                  <a:pt x="15280" y="11542"/>
                </a:cubicBezTo>
                <a:cubicBezTo>
                  <a:pt x="14662" y="12204"/>
                  <a:pt x="13712" y="13221"/>
                  <a:pt x="13147" y="13753"/>
                </a:cubicBezTo>
                <a:lnTo>
                  <a:pt x="7665" y="8141"/>
                </a:lnTo>
                <a:cubicBezTo>
                  <a:pt x="8185" y="7563"/>
                  <a:pt x="9179" y="6590"/>
                  <a:pt x="9825" y="5958"/>
                </a:cubicBezTo>
                <a:cubicBezTo>
                  <a:pt x="10188" y="5603"/>
                  <a:pt x="10500" y="5298"/>
                  <a:pt x="10690" y="5103"/>
                </a:cubicBezTo>
                <a:cubicBezTo>
                  <a:pt x="13284" y="2447"/>
                  <a:pt x="18271" y="993"/>
                  <a:pt x="20136" y="982"/>
                </a:cubicBezTo>
                <a:cubicBezTo>
                  <a:pt x="20132" y="2572"/>
                  <a:pt x="18824" y="7884"/>
                  <a:pt x="16115" y="10657"/>
                </a:cubicBezTo>
                <a:moveTo>
                  <a:pt x="12477" y="14563"/>
                </a:moveTo>
                <a:cubicBezTo>
                  <a:pt x="12127" y="15873"/>
                  <a:pt x="11665" y="17072"/>
                  <a:pt x="11154" y="18035"/>
                </a:cubicBezTo>
                <a:cubicBezTo>
                  <a:pt x="10943" y="17454"/>
                  <a:pt x="10642" y="16798"/>
                  <a:pt x="10214" y="16110"/>
                </a:cubicBezTo>
                <a:cubicBezTo>
                  <a:pt x="10035" y="15823"/>
                  <a:pt x="9728" y="15656"/>
                  <a:pt x="9405" y="15656"/>
                </a:cubicBezTo>
                <a:cubicBezTo>
                  <a:pt x="9329" y="15656"/>
                  <a:pt x="9252" y="15665"/>
                  <a:pt x="9176" y="15684"/>
                </a:cubicBezTo>
                <a:cubicBezTo>
                  <a:pt x="8990" y="15731"/>
                  <a:pt x="8799" y="15755"/>
                  <a:pt x="8610" y="15755"/>
                </a:cubicBezTo>
                <a:cubicBezTo>
                  <a:pt x="7905" y="15755"/>
                  <a:pt x="7217" y="15432"/>
                  <a:pt x="6621" y="14822"/>
                </a:cubicBezTo>
                <a:cubicBezTo>
                  <a:pt x="5861" y="14043"/>
                  <a:pt x="5561" y="13114"/>
                  <a:pt x="5779" y="12206"/>
                </a:cubicBezTo>
                <a:cubicBezTo>
                  <a:pt x="5877" y="11797"/>
                  <a:pt x="5709" y="11370"/>
                  <a:pt x="5363" y="11144"/>
                </a:cubicBezTo>
                <a:cubicBezTo>
                  <a:pt x="4690" y="10706"/>
                  <a:pt x="4050" y="10398"/>
                  <a:pt x="3482" y="10183"/>
                </a:cubicBezTo>
                <a:cubicBezTo>
                  <a:pt x="4423" y="9658"/>
                  <a:pt x="5594" y="9186"/>
                  <a:pt x="6874" y="8827"/>
                </a:cubicBezTo>
                <a:cubicBezTo>
                  <a:pt x="6900" y="8820"/>
                  <a:pt x="6921" y="8803"/>
                  <a:pt x="6946" y="8793"/>
                </a:cubicBezTo>
                <a:lnTo>
                  <a:pt x="12510" y="14490"/>
                </a:lnTo>
                <a:cubicBezTo>
                  <a:pt x="12501" y="14515"/>
                  <a:pt x="12484" y="14536"/>
                  <a:pt x="12477" y="14563"/>
                </a:cubicBezTo>
                <a:moveTo>
                  <a:pt x="20922" y="167"/>
                </a:moveTo>
                <a:cubicBezTo>
                  <a:pt x="20813" y="55"/>
                  <a:pt x="20545" y="0"/>
                  <a:pt x="20157" y="0"/>
                </a:cubicBezTo>
                <a:cubicBezTo>
                  <a:pt x="18131" y="0"/>
                  <a:pt x="12842" y="1511"/>
                  <a:pt x="10012" y="4409"/>
                </a:cubicBezTo>
                <a:cubicBezTo>
                  <a:pt x="9345" y="5092"/>
                  <a:pt x="7134" y="7175"/>
                  <a:pt x="6621" y="7880"/>
                </a:cubicBezTo>
                <a:cubicBezTo>
                  <a:pt x="4961" y="8346"/>
                  <a:pt x="2544" y="9277"/>
                  <a:pt x="1196" y="10657"/>
                </a:cubicBezTo>
                <a:cubicBezTo>
                  <a:pt x="1196" y="10657"/>
                  <a:pt x="2841" y="10663"/>
                  <a:pt x="4848" y="11972"/>
                </a:cubicBezTo>
                <a:cubicBezTo>
                  <a:pt x="4556" y="13190"/>
                  <a:pt x="4926" y="14475"/>
                  <a:pt x="5943" y="15516"/>
                </a:cubicBezTo>
                <a:cubicBezTo>
                  <a:pt x="6735" y="16327"/>
                  <a:pt x="7672" y="16737"/>
                  <a:pt x="8610" y="16737"/>
                </a:cubicBezTo>
                <a:cubicBezTo>
                  <a:pt x="8876" y="16737"/>
                  <a:pt x="9142" y="16704"/>
                  <a:pt x="9405" y="16637"/>
                </a:cubicBezTo>
                <a:cubicBezTo>
                  <a:pt x="10683" y="18692"/>
                  <a:pt x="10690" y="20376"/>
                  <a:pt x="10690" y="20376"/>
                </a:cubicBezTo>
                <a:cubicBezTo>
                  <a:pt x="12038" y="18996"/>
                  <a:pt x="12948" y="16521"/>
                  <a:pt x="13402" y="14822"/>
                </a:cubicBezTo>
                <a:cubicBezTo>
                  <a:pt x="14091" y="14297"/>
                  <a:pt x="16126" y="12034"/>
                  <a:pt x="16793" y="11351"/>
                </a:cubicBezTo>
                <a:cubicBezTo>
                  <a:pt x="20164" y="7900"/>
                  <a:pt x="21600" y="861"/>
                  <a:pt x="20922" y="167"/>
                </a:cubicBezTo>
              </a:path>
            </a:pathLst>
          </a:custGeom>
          <a:solidFill>
            <a:srgbClr val="056D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Arial"/>
              <a:ea typeface="Arial"/>
              <a:cs typeface="Arial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233" y="0"/>
            <a:ext cx="6841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96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sp>
        <p:nvSpPr>
          <p:cNvPr id="6" name="Rectangle 3"/>
          <p:cNvSpPr/>
          <p:nvPr/>
        </p:nvSpPr>
        <p:spPr>
          <a:xfrm>
            <a:off x="975360" y="4297679"/>
            <a:ext cx="9906000" cy="2036211"/>
          </a:xfrm>
          <a:prstGeom prst="rect">
            <a:avLst/>
          </a:prstGeom>
          <a:solidFill>
            <a:srgbClr val="22222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51600" y="4559091"/>
            <a:ext cx="9898135" cy="1774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>
              <a:lnSpc>
                <a:spcPct val="70000"/>
              </a:lnSpc>
            </a:pPr>
            <a:r>
              <a:rPr lang="ru-RU" sz="7000" dirty="0" smtClean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  <a:t>УРЯДОВА СТРАТЕГ</a:t>
            </a:r>
            <a:r>
              <a:rPr lang="uk-UA" sz="7000" dirty="0" smtClean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  <a:t>ІЯ</a:t>
            </a:r>
            <a:endParaRPr lang="en-US" sz="7000" dirty="0" smtClean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  <a:p>
            <a:pPr algn="l">
              <a:lnSpc>
                <a:spcPct val="70000"/>
              </a:lnSpc>
            </a:pPr>
            <a:r>
              <a:rPr lang="en-US" sz="7000" dirty="0" smtClean="0">
                <a:solidFill>
                  <a:schemeClr val="accent1"/>
                </a:solidFill>
                <a:latin typeface="Bebas Neue" charset="0"/>
                <a:ea typeface="Bebas Neue" charset="0"/>
                <a:cs typeface="Bebas Neue" charset="0"/>
              </a:rPr>
              <a:t>#</a:t>
            </a:r>
            <a:r>
              <a:rPr lang="uk-UA" sz="7000" dirty="0" err="1" smtClean="0">
                <a:solidFill>
                  <a:schemeClr val="accent1"/>
                </a:solidFill>
                <a:latin typeface="Bebas Neue" charset="0"/>
                <a:ea typeface="Bebas Neue" charset="0"/>
                <a:cs typeface="Bebas Neue" charset="0"/>
              </a:rPr>
              <a:t>єдинийголос</a:t>
            </a:r>
            <a:endParaRPr lang="en-US" sz="7000" dirty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37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" y="0"/>
            <a:ext cx="12191998" cy="6858000"/>
          </a:xfrm>
          <a:prstGeom prst="rect">
            <a:avLst/>
          </a:prstGeom>
          <a:solidFill>
            <a:srgbClr val="22222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1" descr="https://mail.google.com/mail/u/0?ui=2&amp;ik=8ec652db46&amp;attid=0.1&amp;permmsgid=msg-a:r-5006327841535188921&amp;view=fimg&amp;sz=w1600-h1000&amp;attbid=ANGjdJ9DxHYJ2ch55YnFDr-D87oO2guJqgBv9uJM2sLcx7MR_z_rOw1DntgyMbGZowfUJ-yNYq7jeXAZoUKkyuX2qCdX2ucQ11WGwTfvP5OHK2qI9dFUWxcl_H8rDwg&amp;disp=emb&amp;realattid=1641215fd488b09ad29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https://mail.google.com/mail/u/0?ui=2&amp;ik=8ec652db46&amp;attid=0.1&amp;permmsgid=msg-a:r-5006327841535188921&amp;view=fimg&amp;sz=w1600-h1000&amp;attbid=ANGjdJ9DxHYJ2ch55YnFDr-D87oO2guJqgBv9uJM2sLcx7MR_z_rOw1DntgyMbGZowfUJ-yNYq7jeXAZoUKkyuX2qCdX2ucQ11WGwTfvP5OHK2qI9dFUWxcl_H8rDwg&amp;disp=emb&amp;realattid=1641215fd488b09ad291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3" descr="https://mail.google.com/mail/u/0?ui=2&amp;ik=8ec652db46&amp;attid=0.1&amp;permmsgid=msg-a:r-5006327841535188921&amp;view=fimg&amp;sz=w1600-h1000&amp;attbid=ANGjdJ9DxHYJ2ch55YnFDr-D87oO2guJqgBv9uJM2sLcx7MR_z_rOw1DntgyMbGZowfUJ-yNYq7jeXAZoUKkyuX2qCdX2ucQ11WGwTfvP5OHK2qI9dFUWxcl_H8rDwg&amp;disp=emb&amp;realattid=1641215fd488b09ad291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mail.google.com/mail/u/0?ui=2&amp;ik=8ec652db46&amp;attid=0.1&amp;permmsgid=msg-a:r-5006327841535188921&amp;view=fimg&amp;sz=w1600-h1000&amp;attbid=ANGjdJ9DxHYJ2ch55YnFDr-D87oO2guJqgBv9uJM2sLcx7MR_z_rOw1DntgyMbGZowfUJ-yNYq7jeXAZoUKkyuX2qCdX2ucQ11WGwTfvP5OHK2qI9dFUWxcl_H8rDwg&amp;disp=emb&amp;realattid=1641215fd488b09ad291"/>
          <p:cNvSpPr>
            <a:spLocks noChangeAspect="1" noChangeArrowheads="1"/>
          </p:cNvSpPr>
          <p:nvPr/>
        </p:nvSpPr>
        <p:spPr bwMode="auto">
          <a:xfrm>
            <a:off x="457200" y="457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5" descr="https://mail.google.com/mail/u/0?ui=2&amp;ik=8ec652db46&amp;attid=0.1&amp;permmsgid=msg-a:r-5006327841535188921&amp;view=fimg&amp;sz=w1600-h1000&amp;attbid=ANGjdJ9DxHYJ2ch55YnFDr-D87oO2guJqgBv9uJM2sLcx7MR_z_rOw1DntgyMbGZowfUJ-yNYq7jeXAZoUKkyuX2qCdX2ucQ11WGwTfvP5OHK2qI9dFUWxcl_H8rDwg&amp;disp=emb&amp;realattid=1641215fd488b09ad291"/>
          <p:cNvSpPr>
            <a:spLocks noChangeAspect="1" noChangeArrowheads="1"/>
          </p:cNvSpPr>
          <p:nvPr/>
        </p:nvSpPr>
        <p:spPr bwMode="auto">
          <a:xfrm>
            <a:off x="609600" y="60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209"/>
          <p:cNvSpPr/>
          <p:nvPr/>
        </p:nvSpPr>
        <p:spPr>
          <a:xfrm>
            <a:off x="10506492" y="521109"/>
            <a:ext cx="1206936" cy="12069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6" h="21600" extrusionOk="0">
                <a:moveTo>
                  <a:pt x="11502" y="10309"/>
                </a:moveTo>
                <a:cubicBezTo>
                  <a:pt x="11767" y="10309"/>
                  <a:pt x="11981" y="10090"/>
                  <a:pt x="11981" y="9818"/>
                </a:cubicBezTo>
                <a:cubicBezTo>
                  <a:pt x="11981" y="9547"/>
                  <a:pt x="11767" y="9327"/>
                  <a:pt x="11502" y="9327"/>
                </a:cubicBezTo>
                <a:cubicBezTo>
                  <a:pt x="11237" y="9327"/>
                  <a:pt x="11022" y="9547"/>
                  <a:pt x="11022" y="9818"/>
                </a:cubicBezTo>
                <a:cubicBezTo>
                  <a:pt x="11022" y="10090"/>
                  <a:pt x="11237" y="10309"/>
                  <a:pt x="11502" y="10309"/>
                </a:cubicBezTo>
                <a:moveTo>
                  <a:pt x="15818" y="4909"/>
                </a:moveTo>
                <a:cubicBezTo>
                  <a:pt x="16083" y="4909"/>
                  <a:pt x="16297" y="5129"/>
                  <a:pt x="16297" y="5400"/>
                </a:cubicBezTo>
                <a:cubicBezTo>
                  <a:pt x="16297" y="5672"/>
                  <a:pt x="16083" y="5891"/>
                  <a:pt x="15818" y="5891"/>
                </a:cubicBezTo>
                <a:cubicBezTo>
                  <a:pt x="15553" y="5891"/>
                  <a:pt x="15338" y="5672"/>
                  <a:pt x="15338" y="5400"/>
                </a:cubicBezTo>
                <a:cubicBezTo>
                  <a:pt x="15338" y="5129"/>
                  <a:pt x="15553" y="4909"/>
                  <a:pt x="15818" y="4909"/>
                </a:cubicBezTo>
                <a:moveTo>
                  <a:pt x="15818" y="6873"/>
                </a:moveTo>
                <a:cubicBezTo>
                  <a:pt x="16612" y="6873"/>
                  <a:pt x="17256" y="6213"/>
                  <a:pt x="17256" y="5400"/>
                </a:cubicBezTo>
                <a:cubicBezTo>
                  <a:pt x="17256" y="4587"/>
                  <a:pt x="16612" y="3928"/>
                  <a:pt x="15818" y="3928"/>
                </a:cubicBezTo>
                <a:cubicBezTo>
                  <a:pt x="15023" y="3928"/>
                  <a:pt x="14379" y="4587"/>
                  <a:pt x="14379" y="5400"/>
                </a:cubicBezTo>
                <a:cubicBezTo>
                  <a:pt x="14379" y="6213"/>
                  <a:pt x="15023" y="6873"/>
                  <a:pt x="15818" y="6873"/>
                </a:cubicBezTo>
                <a:moveTo>
                  <a:pt x="12941" y="11782"/>
                </a:moveTo>
                <a:cubicBezTo>
                  <a:pt x="13206" y="11782"/>
                  <a:pt x="13420" y="11562"/>
                  <a:pt x="13420" y="11291"/>
                </a:cubicBezTo>
                <a:cubicBezTo>
                  <a:pt x="13420" y="11020"/>
                  <a:pt x="13206" y="10800"/>
                  <a:pt x="12941" y="10800"/>
                </a:cubicBezTo>
                <a:cubicBezTo>
                  <a:pt x="12675" y="10800"/>
                  <a:pt x="12461" y="11020"/>
                  <a:pt x="12461" y="11291"/>
                </a:cubicBezTo>
                <a:cubicBezTo>
                  <a:pt x="12461" y="11562"/>
                  <a:pt x="12675" y="11782"/>
                  <a:pt x="12941" y="11782"/>
                </a:cubicBezTo>
                <a:moveTo>
                  <a:pt x="10063" y="7855"/>
                </a:moveTo>
                <a:cubicBezTo>
                  <a:pt x="9798" y="7855"/>
                  <a:pt x="9584" y="8074"/>
                  <a:pt x="9584" y="8346"/>
                </a:cubicBezTo>
                <a:cubicBezTo>
                  <a:pt x="9584" y="8617"/>
                  <a:pt x="9798" y="8836"/>
                  <a:pt x="10063" y="8836"/>
                </a:cubicBezTo>
                <a:cubicBezTo>
                  <a:pt x="10328" y="8836"/>
                  <a:pt x="10543" y="8617"/>
                  <a:pt x="10543" y="8346"/>
                </a:cubicBezTo>
                <a:cubicBezTo>
                  <a:pt x="10543" y="8074"/>
                  <a:pt x="10328" y="7855"/>
                  <a:pt x="10063" y="7855"/>
                </a:cubicBezTo>
                <a:moveTo>
                  <a:pt x="1718" y="19842"/>
                </a:moveTo>
                <a:lnTo>
                  <a:pt x="3451" y="15392"/>
                </a:lnTo>
                <a:cubicBezTo>
                  <a:pt x="3684" y="15833"/>
                  <a:pt x="3973" y="16253"/>
                  <a:pt x="4312" y="16642"/>
                </a:cubicBezTo>
                <a:cubicBezTo>
                  <a:pt x="4824" y="17230"/>
                  <a:pt x="5418" y="17711"/>
                  <a:pt x="6061" y="18068"/>
                </a:cubicBezTo>
                <a:cubicBezTo>
                  <a:pt x="6061" y="18068"/>
                  <a:pt x="1718" y="19842"/>
                  <a:pt x="1718" y="19842"/>
                </a:cubicBezTo>
                <a:close/>
                <a:moveTo>
                  <a:pt x="3717" y="12060"/>
                </a:moveTo>
                <a:lnTo>
                  <a:pt x="0" y="21600"/>
                </a:lnTo>
                <a:lnTo>
                  <a:pt x="9319" y="17795"/>
                </a:lnTo>
                <a:cubicBezTo>
                  <a:pt x="9153" y="17815"/>
                  <a:pt x="8987" y="17824"/>
                  <a:pt x="8822" y="17824"/>
                </a:cubicBezTo>
                <a:cubicBezTo>
                  <a:pt x="5971" y="17824"/>
                  <a:pt x="3389" y="15002"/>
                  <a:pt x="3717" y="12060"/>
                </a:cubicBezTo>
                <a:moveTo>
                  <a:pt x="16115" y="10657"/>
                </a:moveTo>
                <a:cubicBezTo>
                  <a:pt x="15925" y="10851"/>
                  <a:pt x="15627" y="11171"/>
                  <a:pt x="15280" y="11542"/>
                </a:cubicBezTo>
                <a:cubicBezTo>
                  <a:pt x="14662" y="12204"/>
                  <a:pt x="13712" y="13221"/>
                  <a:pt x="13147" y="13753"/>
                </a:cubicBezTo>
                <a:lnTo>
                  <a:pt x="7665" y="8141"/>
                </a:lnTo>
                <a:cubicBezTo>
                  <a:pt x="8185" y="7563"/>
                  <a:pt x="9179" y="6590"/>
                  <a:pt x="9825" y="5958"/>
                </a:cubicBezTo>
                <a:cubicBezTo>
                  <a:pt x="10188" y="5603"/>
                  <a:pt x="10500" y="5298"/>
                  <a:pt x="10690" y="5103"/>
                </a:cubicBezTo>
                <a:cubicBezTo>
                  <a:pt x="13284" y="2447"/>
                  <a:pt x="18271" y="993"/>
                  <a:pt x="20136" y="982"/>
                </a:cubicBezTo>
                <a:cubicBezTo>
                  <a:pt x="20132" y="2572"/>
                  <a:pt x="18824" y="7884"/>
                  <a:pt x="16115" y="10657"/>
                </a:cubicBezTo>
                <a:moveTo>
                  <a:pt x="12477" y="14563"/>
                </a:moveTo>
                <a:cubicBezTo>
                  <a:pt x="12127" y="15873"/>
                  <a:pt x="11665" y="17072"/>
                  <a:pt x="11154" y="18035"/>
                </a:cubicBezTo>
                <a:cubicBezTo>
                  <a:pt x="10943" y="17454"/>
                  <a:pt x="10642" y="16798"/>
                  <a:pt x="10214" y="16110"/>
                </a:cubicBezTo>
                <a:cubicBezTo>
                  <a:pt x="10035" y="15823"/>
                  <a:pt x="9728" y="15656"/>
                  <a:pt x="9405" y="15656"/>
                </a:cubicBezTo>
                <a:cubicBezTo>
                  <a:pt x="9329" y="15656"/>
                  <a:pt x="9252" y="15665"/>
                  <a:pt x="9176" y="15684"/>
                </a:cubicBezTo>
                <a:cubicBezTo>
                  <a:pt x="8990" y="15731"/>
                  <a:pt x="8799" y="15755"/>
                  <a:pt x="8610" y="15755"/>
                </a:cubicBezTo>
                <a:cubicBezTo>
                  <a:pt x="7905" y="15755"/>
                  <a:pt x="7217" y="15432"/>
                  <a:pt x="6621" y="14822"/>
                </a:cubicBezTo>
                <a:cubicBezTo>
                  <a:pt x="5861" y="14043"/>
                  <a:pt x="5561" y="13114"/>
                  <a:pt x="5779" y="12206"/>
                </a:cubicBezTo>
                <a:cubicBezTo>
                  <a:pt x="5877" y="11797"/>
                  <a:pt x="5709" y="11370"/>
                  <a:pt x="5363" y="11144"/>
                </a:cubicBezTo>
                <a:cubicBezTo>
                  <a:pt x="4690" y="10706"/>
                  <a:pt x="4050" y="10398"/>
                  <a:pt x="3482" y="10183"/>
                </a:cubicBezTo>
                <a:cubicBezTo>
                  <a:pt x="4423" y="9658"/>
                  <a:pt x="5594" y="9186"/>
                  <a:pt x="6874" y="8827"/>
                </a:cubicBezTo>
                <a:cubicBezTo>
                  <a:pt x="6900" y="8820"/>
                  <a:pt x="6921" y="8803"/>
                  <a:pt x="6946" y="8793"/>
                </a:cubicBezTo>
                <a:lnTo>
                  <a:pt x="12510" y="14490"/>
                </a:lnTo>
                <a:cubicBezTo>
                  <a:pt x="12501" y="14515"/>
                  <a:pt x="12484" y="14536"/>
                  <a:pt x="12477" y="14563"/>
                </a:cubicBezTo>
                <a:moveTo>
                  <a:pt x="20922" y="167"/>
                </a:moveTo>
                <a:cubicBezTo>
                  <a:pt x="20813" y="55"/>
                  <a:pt x="20545" y="0"/>
                  <a:pt x="20157" y="0"/>
                </a:cubicBezTo>
                <a:cubicBezTo>
                  <a:pt x="18131" y="0"/>
                  <a:pt x="12842" y="1511"/>
                  <a:pt x="10012" y="4409"/>
                </a:cubicBezTo>
                <a:cubicBezTo>
                  <a:pt x="9345" y="5092"/>
                  <a:pt x="7134" y="7175"/>
                  <a:pt x="6621" y="7880"/>
                </a:cubicBezTo>
                <a:cubicBezTo>
                  <a:pt x="4961" y="8346"/>
                  <a:pt x="2544" y="9277"/>
                  <a:pt x="1196" y="10657"/>
                </a:cubicBezTo>
                <a:cubicBezTo>
                  <a:pt x="1196" y="10657"/>
                  <a:pt x="2841" y="10663"/>
                  <a:pt x="4848" y="11972"/>
                </a:cubicBezTo>
                <a:cubicBezTo>
                  <a:pt x="4556" y="13190"/>
                  <a:pt x="4926" y="14475"/>
                  <a:pt x="5943" y="15516"/>
                </a:cubicBezTo>
                <a:cubicBezTo>
                  <a:pt x="6735" y="16327"/>
                  <a:pt x="7672" y="16737"/>
                  <a:pt x="8610" y="16737"/>
                </a:cubicBezTo>
                <a:cubicBezTo>
                  <a:pt x="8876" y="16737"/>
                  <a:pt x="9142" y="16704"/>
                  <a:pt x="9405" y="16637"/>
                </a:cubicBezTo>
                <a:cubicBezTo>
                  <a:pt x="10683" y="18692"/>
                  <a:pt x="10690" y="20376"/>
                  <a:pt x="10690" y="20376"/>
                </a:cubicBezTo>
                <a:cubicBezTo>
                  <a:pt x="12038" y="18996"/>
                  <a:pt x="12948" y="16521"/>
                  <a:pt x="13402" y="14822"/>
                </a:cubicBezTo>
                <a:cubicBezTo>
                  <a:pt x="14091" y="14297"/>
                  <a:pt x="16126" y="12034"/>
                  <a:pt x="16793" y="11351"/>
                </a:cubicBezTo>
                <a:cubicBezTo>
                  <a:pt x="20164" y="7900"/>
                  <a:pt x="21600" y="861"/>
                  <a:pt x="20922" y="167"/>
                </a:cubicBezTo>
              </a:path>
            </a:pathLst>
          </a:custGeom>
          <a:solidFill>
            <a:srgbClr val="056D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Arial"/>
              <a:ea typeface="Arial"/>
              <a:cs typeface="Arial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829" y="0"/>
            <a:ext cx="4646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67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" y="0"/>
            <a:ext cx="12191998" cy="6858000"/>
          </a:xfrm>
          <a:prstGeom prst="rect">
            <a:avLst/>
          </a:prstGeom>
          <a:solidFill>
            <a:srgbClr val="22222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1" descr="https://mail.google.com/mail/u/0?ui=2&amp;ik=8ec652db46&amp;attid=0.1&amp;permmsgid=msg-a:r-5006327841535188921&amp;view=fimg&amp;sz=w1600-h1000&amp;attbid=ANGjdJ9DxHYJ2ch55YnFDr-D87oO2guJqgBv9uJM2sLcx7MR_z_rOw1DntgyMbGZowfUJ-yNYq7jeXAZoUKkyuX2qCdX2ucQ11WGwTfvP5OHK2qI9dFUWxcl_H8rDwg&amp;disp=emb&amp;realattid=1641215fd488b09ad29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https://mail.google.com/mail/u/0?ui=2&amp;ik=8ec652db46&amp;attid=0.1&amp;permmsgid=msg-a:r-5006327841535188921&amp;view=fimg&amp;sz=w1600-h1000&amp;attbid=ANGjdJ9DxHYJ2ch55YnFDr-D87oO2guJqgBv9uJM2sLcx7MR_z_rOw1DntgyMbGZowfUJ-yNYq7jeXAZoUKkyuX2qCdX2ucQ11WGwTfvP5OHK2qI9dFUWxcl_H8rDwg&amp;disp=emb&amp;realattid=1641215fd488b09ad291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3" descr="https://mail.google.com/mail/u/0?ui=2&amp;ik=8ec652db46&amp;attid=0.1&amp;permmsgid=msg-a:r-5006327841535188921&amp;view=fimg&amp;sz=w1600-h1000&amp;attbid=ANGjdJ9DxHYJ2ch55YnFDr-D87oO2guJqgBv9uJM2sLcx7MR_z_rOw1DntgyMbGZowfUJ-yNYq7jeXAZoUKkyuX2qCdX2ucQ11WGwTfvP5OHK2qI9dFUWxcl_H8rDwg&amp;disp=emb&amp;realattid=1641215fd488b09ad291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mail.google.com/mail/u/0?ui=2&amp;ik=8ec652db46&amp;attid=0.1&amp;permmsgid=msg-a:r-5006327841535188921&amp;view=fimg&amp;sz=w1600-h1000&amp;attbid=ANGjdJ9DxHYJ2ch55YnFDr-D87oO2guJqgBv9uJM2sLcx7MR_z_rOw1DntgyMbGZowfUJ-yNYq7jeXAZoUKkyuX2qCdX2ucQ11WGwTfvP5OHK2qI9dFUWxcl_H8rDwg&amp;disp=emb&amp;realattid=1641215fd488b09ad291"/>
          <p:cNvSpPr>
            <a:spLocks noChangeAspect="1" noChangeArrowheads="1"/>
          </p:cNvSpPr>
          <p:nvPr/>
        </p:nvSpPr>
        <p:spPr bwMode="auto">
          <a:xfrm>
            <a:off x="457200" y="457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5" descr="https://mail.google.com/mail/u/0?ui=2&amp;ik=8ec652db46&amp;attid=0.1&amp;permmsgid=msg-a:r-5006327841535188921&amp;view=fimg&amp;sz=w1600-h1000&amp;attbid=ANGjdJ9DxHYJ2ch55YnFDr-D87oO2guJqgBv9uJM2sLcx7MR_z_rOw1DntgyMbGZowfUJ-yNYq7jeXAZoUKkyuX2qCdX2ucQ11WGwTfvP5OHK2qI9dFUWxcl_H8rDwg&amp;disp=emb&amp;realattid=1641215fd488b09ad291"/>
          <p:cNvSpPr>
            <a:spLocks noChangeAspect="1" noChangeArrowheads="1"/>
          </p:cNvSpPr>
          <p:nvPr/>
        </p:nvSpPr>
        <p:spPr bwMode="auto">
          <a:xfrm>
            <a:off x="609600" y="60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209"/>
          <p:cNvSpPr/>
          <p:nvPr/>
        </p:nvSpPr>
        <p:spPr>
          <a:xfrm>
            <a:off x="10506492" y="521109"/>
            <a:ext cx="1206936" cy="12069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6" h="21600" extrusionOk="0">
                <a:moveTo>
                  <a:pt x="11502" y="10309"/>
                </a:moveTo>
                <a:cubicBezTo>
                  <a:pt x="11767" y="10309"/>
                  <a:pt x="11981" y="10090"/>
                  <a:pt x="11981" y="9818"/>
                </a:cubicBezTo>
                <a:cubicBezTo>
                  <a:pt x="11981" y="9547"/>
                  <a:pt x="11767" y="9327"/>
                  <a:pt x="11502" y="9327"/>
                </a:cubicBezTo>
                <a:cubicBezTo>
                  <a:pt x="11237" y="9327"/>
                  <a:pt x="11022" y="9547"/>
                  <a:pt x="11022" y="9818"/>
                </a:cubicBezTo>
                <a:cubicBezTo>
                  <a:pt x="11022" y="10090"/>
                  <a:pt x="11237" y="10309"/>
                  <a:pt x="11502" y="10309"/>
                </a:cubicBezTo>
                <a:moveTo>
                  <a:pt x="15818" y="4909"/>
                </a:moveTo>
                <a:cubicBezTo>
                  <a:pt x="16083" y="4909"/>
                  <a:pt x="16297" y="5129"/>
                  <a:pt x="16297" y="5400"/>
                </a:cubicBezTo>
                <a:cubicBezTo>
                  <a:pt x="16297" y="5672"/>
                  <a:pt x="16083" y="5891"/>
                  <a:pt x="15818" y="5891"/>
                </a:cubicBezTo>
                <a:cubicBezTo>
                  <a:pt x="15553" y="5891"/>
                  <a:pt x="15338" y="5672"/>
                  <a:pt x="15338" y="5400"/>
                </a:cubicBezTo>
                <a:cubicBezTo>
                  <a:pt x="15338" y="5129"/>
                  <a:pt x="15553" y="4909"/>
                  <a:pt x="15818" y="4909"/>
                </a:cubicBezTo>
                <a:moveTo>
                  <a:pt x="15818" y="6873"/>
                </a:moveTo>
                <a:cubicBezTo>
                  <a:pt x="16612" y="6873"/>
                  <a:pt x="17256" y="6213"/>
                  <a:pt x="17256" y="5400"/>
                </a:cubicBezTo>
                <a:cubicBezTo>
                  <a:pt x="17256" y="4587"/>
                  <a:pt x="16612" y="3928"/>
                  <a:pt x="15818" y="3928"/>
                </a:cubicBezTo>
                <a:cubicBezTo>
                  <a:pt x="15023" y="3928"/>
                  <a:pt x="14379" y="4587"/>
                  <a:pt x="14379" y="5400"/>
                </a:cubicBezTo>
                <a:cubicBezTo>
                  <a:pt x="14379" y="6213"/>
                  <a:pt x="15023" y="6873"/>
                  <a:pt x="15818" y="6873"/>
                </a:cubicBezTo>
                <a:moveTo>
                  <a:pt x="12941" y="11782"/>
                </a:moveTo>
                <a:cubicBezTo>
                  <a:pt x="13206" y="11782"/>
                  <a:pt x="13420" y="11562"/>
                  <a:pt x="13420" y="11291"/>
                </a:cubicBezTo>
                <a:cubicBezTo>
                  <a:pt x="13420" y="11020"/>
                  <a:pt x="13206" y="10800"/>
                  <a:pt x="12941" y="10800"/>
                </a:cubicBezTo>
                <a:cubicBezTo>
                  <a:pt x="12675" y="10800"/>
                  <a:pt x="12461" y="11020"/>
                  <a:pt x="12461" y="11291"/>
                </a:cubicBezTo>
                <a:cubicBezTo>
                  <a:pt x="12461" y="11562"/>
                  <a:pt x="12675" y="11782"/>
                  <a:pt x="12941" y="11782"/>
                </a:cubicBezTo>
                <a:moveTo>
                  <a:pt x="10063" y="7855"/>
                </a:moveTo>
                <a:cubicBezTo>
                  <a:pt x="9798" y="7855"/>
                  <a:pt x="9584" y="8074"/>
                  <a:pt x="9584" y="8346"/>
                </a:cubicBezTo>
                <a:cubicBezTo>
                  <a:pt x="9584" y="8617"/>
                  <a:pt x="9798" y="8836"/>
                  <a:pt x="10063" y="8836"/>
                </a:cubicBezTo>
                <a:cubicBezTo>
                  <a:pt x="10328" y="8836"/>
                  <a:pt x="10543" y="8617"/>
                  <a:pt x="10543" y="8346"/>
                </a:cubicBezTo>
                <a:cubicBezTo>
                  <a:pt x="10543" y="8074"/>
                  <a:pt x="10328" y="7855"/>
                  <a:pt x="10063" y="7855"/>
                </a:cubicBezTo>
                <a:moveTo>
                  <a:pt x="1718" y="19842"/>
                </a:moveTo>
                <a:lnTo>
                  <a:pt x="3451" y="15392"/>
                </a:lnTo>
                <a:cubicBezTo>
                  <a:pt x="3684" y="15833"/>
                  <a:pt x="3973" y="16253"/>
                  <a:pt x="4312" y="16642"/>
                </a:cubicBezTo>
                <a:cubicBezTo>
                  <a:pt x="4824" y="17230"/>
                  <a:pt x="5418" y="17711"/>
                  <a:pt x="6061" y="18068"/>
                </a:cubicBezTo>
                <a:cubicBezTo>
                  <a:pt x="6061" y="18068"/>
                  <a:pt x="1718" y="19842"/>
                  <a:pt x="1718" y="19842"/>
                </a:cubicBezTo>
                <a:close/>
                <a:moveTo>
                  <a:pt x="3717" y="12060"/>
                </a:moveTo>
                <a:lnTo>
                  <a:pt x="0" y="21600"/>
                </a:lnTo>
                <a:lnTo>
                  <a:pt x="9319" y="17795"/>
                </a:lnTo>
                <a:cubicBezTo>
                  <a:pt x="9153" y="17815"/>
                  <a:pt x="8987" y="17824"/>
                  <a:pt x="8822" y="17824"/>
                </a:cubicBezTo>
                <a:cubicBezTo>
                  <a:pt x="5971" y="17824"/>
                  <a:pt x="3389" y="15002"/>
                  <a:pt x="3717" y="12060"/>
                </a:cubicBezTo>
                <a:moveTo>
                  <a:pt x="16115" y="10657"/>
                </a:moveTo>
                <a:cubicBezTo>
                  <a:pt x="15925" y="10851"/>
                  <a:pt x="15627" y="11171"/>
                  <a:pt x="15280" y="11542"/>
                </a:cubicBezTo>
                <a:cubicBezTo>
                  <a:pt x="14662" y="12204"/>
                  <a:pt x="13712" y="13221"/>
                  <a:pt x="13147" y="13753"/>
                </a:cubicBezTo>
                <a:lnTo>
                  <a:pt x="7665" y="8141"/>
                </a:lnTo>
                <a:cubicBezTo>
                  <a:pt x="8185" y="7563"/>
                  <a:pt x="9179" y="6590"/>
                  <a:pt x="9825" y="5958"/>
                </a:cubicBezTo>
                <a:cubicBezTo>
                  <a:pt x="10188" y="5603"/>
                  <a:pt x="10500" y="5298"/>
                  <a:pt x="10690" y="5103"/>
                </a:cubicBezTo>
                <a:cubicBezTo>
                  <a:pt x="13284" y="2447"/>
                  <a:pt x="18271" y="993"/>
                  <a:pt x="20136" y="982"/>
                </a:cubicBezTo>
                <a:cubicBezTo>
                  <a:pt x="20132" y="2572"/>
                  <a:pt x="18824" y="7884"/>
                  <a:pt x="16115" y="10657"/>
                </a:cubicBezTo>
                <a:moveTo>
                  <a:pt x="12477" y="14563"/>
                </a:moveTo>
                <a:cubicBezTo>
                  <a:pt x="12127" y="15873"/>
                  <a:pt x="11665" y="17072"/>
                  <a:pt x="11154" y="18035"/>
                </a:cubicBezTo>
                <a:cubicBezTo>
                  <a:pt x="10943" y="17454"/>
                  <a:pt x="10642" y="16798"/>
                  <a:pt x="10214" y="16110"/>
                </a:cubicBezTo>
                <a:cubicBezTo>
                  <a:pt x="10035" y="15823"/>
                  <a:pt x="9728" y="15656"/>
                  <a:pt x="9405" y="15656"/>
                </a:cubicBezTo>
                <a:cubicBezTo>
                  <a:pt x="9329" y="15656"/>
                  <a:pt x="9252" y="15665"/>
                  <a:pt x="9176" y="15684"/>
                </a:cubicBezTo>
                <a:cubicBezTo>
                  <a:pt x="8990" y="15731"/>
                  <a:pt x="8799" y="15755"/>
                  <a:pt x="8610" y="15755"/>
                </a:cubicBezTo>
                <a:cubicBezTo>
                  <a:pt x="7905" y="15755"/>
                  <a:pt x="7217" y="15432"/>
                  <a:pt x="6621" y="14822"/>
                </a:cubicBezTo>
                <a:cubicBezTo>
                  <a:pt x="5861" y="14043"/>
                  <a:pt x="5561" y="13114"/>
                  <a:pt x="5779" y="12206"/>
                </a:cubicBezTo>
                <a:cubicBezTo>
                  <a:pt x="5877" y="11797"/>
                  <a:pt x="5709" y="11370"/>
                  <a:pt x="5363" y="11144"/>
                </a:cubicBezTo>
                <a:cubicBezTo>
                  <a:pt x="4690" y="10706"/>
                  <a:pt x="4050" y="10398"/>
                  <a:pt x="3482" y="10183"/>
                </a:cubicBezTo>
                <a:cubicBezTo>
                  <a:pt x="4423" y="9658"/>
                  <a:pt x="5594" y="9186"/>
                  <a:pt x="6874" y="8827"/>
                </a:cubicBezTo>
                <a:cubicBezTo>
                  <a:pt x="6900" y="8820"/>
                  <a:pt x="6921" y="8803"/>
                  <a:pt x="6946" y="8793"/>
                </a:cubicBezTo>
                <a:lnTo>
                  <a:pt x="12510" y="14490"/>
                </a:lnTo>
                <a:cubicBezTo>
                  <a:pt x="12501" y="14515"/>
                  <a:pt x="12484" y="14536"/>
                  <a:pt x="12477" y="14563"/>
                </a:cubicBezTo>
                <a:moveTo>
                  <a:pt x="20922" y="167"/>
                </a:moveTo>
                <a:cubicBezTo>
                  <a:pt x="20813" y="55"/>
                  <a:pt x="20545" y="0"/>
                  <a:pt x="20157" y="0"/>
                </a:cubicBezTo>
                <a:cubicBezTo>
                  <a:pt x="18131" y="0"/>
                  <a:pt x="12842" y="1511"/>
                  <a:pt x="10012" y="4409"/>
                </a:cubicBezTo>
                <a:cubicBezTo>
                  <a:pt x="9345" y="5092"/>
                  <a:pt x="7134" y="7175"/>
                  <a:pt x="6621" y="7880"/>
                </a:cubicBezTo>
                <a:cubicBezTo>
                  <a:pt x="4961" y="8346"/>
                  <a:pt x="2544" y="9277"/>
                  <a:pt x="1196" y="10657"/>
                </a:cubicBezTo>
                <a:cubicBezTo>
                  <a:pt x="1196" y="10657"/>
                  <a:pt x="2841" y="10663"/>
                  <a:pt x="4848" y="11972"/>
                </a:cubicBezTo>
                <a:cubicBezTo>
                  <a:pt x="4556" y="13190"/>
                  <a:pt x="4926" y="14475"/>
                  <a:pt x="5943" y="15516"/>
                </a:cubicBezTo>
                <a:cubicBezTo>
                  <a:pt x="6735" y="16327"/>
                  <a:pt x="7672" y="16737"/>
                  <a:pt x="8610" y="16737"/>
                </a:cubicBezTo>
                <a:cubicBezTo>
                  <a:pt x="8876" y="16737"/>
                  <a:pt x="9142" y="16704"/>
                  <a:pt x="9405" y="16637"/>
                </a:cubicBezTo>
                <a:cubicBezTo>
                  <a:pt x="10683" y="18692"/>
                  <a:pt x="10690" y="20376"/>
                  <a:pt x="10690" y="20376"/>
                </a:cubicBezTo>
                <a:cubicBezTo>
                  <a:pt x="12038" y="18996"/>
                  <a:pt x="12948" y="16521"/>
                  <a:pt x="13402" y="14822"/>
                </a:cubicBezTo>
                <a:cubicBezTo>
                  <a:pt x="14091" y="14297"/>
                  <a:pt x="16126" y="12034"/>
                  <a:pt x="16793" y="11351"/>
                </a:cubicBezTo>
                <a:cubicBezTo>
                  <a:pt x="20164" y="7900"/>
                  <a:pt x="21600" y="861"/>
                  <a:pt x="20922" y="167"/>
                </a:cubicBezTo>
              </a:path>
            </a:pathLst>
          </a:custGeom>
          <a:solidFill>
            <a:srgbClr val="056D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Arial"/>
              <a:ea typeface="Arial"/>
              <a:cs typeface="Arial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404" y="0"/>
            <a:ext cx="4663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0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" y="0"/>
            <a:ext cx="12191998" cy="6858000"/>
          </a:xfrm>
          <a:prstGeom prst="rect">
            <a:avLst/>
          </a:prstGeom>
          <a:solidFill>
            <a:srgbClr val="22222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1" descr="https://mail.google.com/mail/u/0?ui=2&amp;ik=8ec652db46&amp;attid=0.1&amp;permmsgid=msg-a:r-5006327841535188921&amp;view=fimg&amp;sz=w1600-h1000&amp;attbid=ANGjdJ9DxHYJ2ch55YnFDr-D87oO2guJqgBv9uJM2sLcx7MR_z_rOw1DntgyMbGZowfUJ-yNYq7jeXAZoUKkyuX2qCdX2ucQ11WGwTfvP5OHK2qI9dFUWxcl_H8rDwg&amp;disp=emb&amp;realattid=1641215fd488b09ad29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https://mail.google.com/mail/u/0?ui=2&amp;ik=8ec652db46&amp;attid=0.1&amp;permmsgid=msg-a:r-5006327841535188921&amp;view=fimg&amp;sz=w1600-h1000&amp;attbid=ANGjdJ9DxHYJ2ch55YnFDr-D87oO2guJqgBv9uJM2sLcx7MR_z_rOw1DntgyMbGZowfUJ-yNYq7jeXAZoUKkyuX2qCdX2ucQ11WGwTfvP5OHK2qI9dFUWxcl_H8rDwg&amp;disp=emb&amp;realattid=1641215fd488b09ad291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3" descr="https://mail.google.com/mail/u/0?ui=2&amp;ik=8ec652db46&amp;attid=0.1&amp;permmsgid=msg-a:r-5006327841535188921&amp;view=fimg&amp;sz=w1600-h1000&amp;attbid=ANGjdJ9DxHYJ2ch55YnFDr-D87oO2guJqgBv9uJM2sLcx7MR_z_rOw1DntgyMbGZowfUJ-yNYq7jeXAZoUKkyuX2qCdX2ucQ11WGwTfvP5OHK2qI9dFUWxcl_H8rDwg&amp;disp=emb&amp;realattid=1641215fd488b09ad291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mail.google.com/mail/u/0?ui=2&amp;ik=8ec652db46&amp;attid=0.1&amp;permmsgid=msg-a:r-5006327841535188921&amp;view=fimg&amp;sz=w1600-h1000&amp;attbid=ANGjdJ9DxHYJ2ch55YnFDr-D87oO2guJqgBv9uJM2sLcx7MR_z_rOw1DntgyMbGZowfUJ-yNYq7jeXAZoUKkyuX2qCdX2ucQ11WGwTfvP5OHK2qI9dFUWxcl_H8rDwg&amp;disp=emb&amp;realattid=1641215fd488b09ad291"/>
          <p:cNvSpPr>
            <a:spLocks noChangeAspect="1" noChangeArrowheads="1"/>
          </p:cNvSpPr>
          <p:nvPr/>
        </p:nvSpPr>
        <p:spPr bwMode="auto">
          <a:xfrm>
            <a:off x="457200" y="457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5" descr="https://mail.google.com/mail/u/0?ui=2&amp;ik=8ec652db46&amp;attid=0.1&amp;permmsgid=msg-a:r-5006327841535188921&amp;view=fimg&amp;sz=w1600-h1000&amp;attbid=ANGjdJ9DxHYJ2ch55YnFDr-D87oO2guJqgBv9uJM2sLcx7MR_z_rOw1DntgyMbGZowfUJ-yNYq7jeXAZoUKkyuX2qCdX2ucQ11WGwTfvP5OHK2qI9dFUWxcl_H8rDwg&amp;disp=emb&amp;realattid=1641215fd488b09ad291"/>
          <p:cNvSpPr>
            <a:spLocks noChangeAspect="1" noChangeArrowheads="1"/>
          </p:cNvSpPr>
          <p:nvPr/>
        </p:nvSpPr>
        <p:spPr bwMode="auto">
          <a:xfrm>
            <a:off x="609600" y="60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209"/>
          <p:cNvSpPr/>
          <p:nvPr/>
        </p:nvSpPr>
        <p:spPr>
          <a:xfrm>
            <a:off x="10506492" y="521109"/>
            <a:ext cx="1206936" cy="12069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6" h="21600" extrusionOk="0">
                <a:moveTo>
                  <a:pt x="11502" y="10309"/>
                </a:moveTo>
                <a:cubicBezTo>
                  <a:pt x="11767" y="10309"/>
                  <a:pt x="11981" y="10090"/>
                  <a:pt x="11981" y="9818"/>
                </a:cubicBezTo>
                <a:cubicBezTo>
                  <a:pt x="11981" y="9547"/>
                  <a:pt x="11767" y="9327"/>
                  <a:pt x="11502" y="9327"/>
                </a:cubicBezTo>
                <a:cubicBezTo>
                  <a:pt x="11237" y="9327"/>
                  <a:pt x="11022" y="9547"/>
                  <a:pt x="11022" y="9818"/>
                </a:cubicBezTo>
                <a:cubicBezTo>
                  <a:pt x="11022" y="10090"/>
                  <a:pt x="11237" y="10309"/>
                  <a:pt x="11502" y="10309"/>
                </a:cubicBezTo>
                <a:moveTo>
                  <a:pt x="15818" y="4909"/>
                </a:moveTo>
                <a:cubicBezTo>
                  <a:pt x="16083" y="4909"/>
                  <a:pt x="16297" y="5129"/>
                  <a:pt x="16297" y="5400"/>
                </a:cubicBezTo>
                <a:cubicBezTo>
                  <a:pt x="16297" y="5672"/>
                  <a:pt x="16083" y="5891"/>
                  <a:pt x="15818" y="5891"/>
                </a:cubicBezTo>
                <a:cubicBezTo>
                  <a:pt x="15553" y="5891"/>
                  <a:pt x="15338" y="5672"/>
                  <a:pt x="15338" y="5400"/>
                </a:cubicBezTo>
                <a:cubicBezTo>
                  <a:pt x="15338" y="5129"/>
                  <a:pt x="15553" y="4909"/>
                  <a:pt x="15818" y="4909"/>
                </a:cubicBezTo>
                <a:moveTo>
                  <a:pt x="15818" y="6873"/>
                </a:moveTo>
                <a:cubicBezTo>
                  <a:pt x="16612" y="6873"/>
                  <a:pt x="17256" y="6213"/>
                  <a:pt x="17256" y="5400"/>
                </a:cubicBezTo>
                <a:cubicBezTo>
                  <a:pt x="17256" y="4587"/>
                  <a:pt x="16612" y="3928"/>
                  <a:pt x="15818" y="3928"/>
                </a:cubicBezTo>
                <a:cubicBezTo>
                  <a:pt x="15023" y="3928"/>
                  <a:pt x="14379" y="4587"/>
                  <a:pt x="14379" y="5400"/>
                </a:cubicBezTo>
                <a:cubicBezTo>
                  <a:pt x="14379" y="6213"/>
                  <a:pt x="15023" y="6873"/>
                  <a:pt x="15818" y="6873"/>
                </a:cubicBezTo>
                <a:moveTo>
                  <a:pt x="12941" y="11782"/>
                </a:moveTo>
                <a:cubicBezTo>
                  <a:pt x="13206" y="11782"/>
                  <a:pt x="13420" y="11562"/>
                  <a:pt x="13420" y="11291"/>
                </a:cubicBezTo>
                <a:cubicBezTo>
                  <a:pt x="13420" y="11020"/>
                  <a:pt x="13206" y="10800"/>
                  <a:pt x="12941" y="10800"/>
                </a:cubicBezTo>
                <a:cubicBezTo>
                  <a:pt x="12675" y="10800"/>
                  <a:pt x="12461" y="11020"/>
                  <a:pt x="12461" y="11291"/>
                </a:cubicBezTo>
                <a:cubicBezTo>
                  <a:pt x="12461" y="11562"/>
                  <a:pt x="12675" y="11782"/>
                  <a:pt x="12941" y="11782"/>
                </a:cubicBezTo>
                <a:moveTo>
                  <a:pt x="10063" y="7855"/>
                </a:moveTo>
                <a:cubicBezTo>
                  <a:pt x="9798" y="7855"/>
                  <a:pt x="9584" y="8074"/>
                  <a:pt x="9584" y="8346"/>
                </a:cubicBezTo>
                <a:cubicBezTo>
                  <a:pt x="9584" y="8617"/>
                  <a:pt x="9798" y="8836"/>
                  <a:pt x="10063" y="8836"/>
                </a:cubicBezTo>
                <a:cubicBezTo>
                  <a:pt x="10328" y="8836"/>
                  <a:pt x="10543" y="8617"/>
                  <a:pt x="10543" y="8346"/>
                </a:cubicBezTo>
                <a:cubicBezTo>
                  <a:pt x="10543" y="8074"/>
                  <a:pt x="10328" y="7855"/>
                  <a:pt x="10063" y="7855"/>
                </a:cubicBezTo>
                <a:moveTo>
                  <a:pt x="1718" y="19842"/>
                </a:moveTo>
                <a:lnTo>
                  <a:pt x="3451" y="15392"/>
                </a:lnTo>
                <a:cubicBezTo>
                  <a:pt x="3684" y="15833"/>
                  <a:pt x="3973" y="16253"/>
                  <a:pt x="4312" y="16642"/>
                </a:cubicBezTo>
                <a:cubicBezTo>
                  <a:pt x="4824" y="17230"/>
                  <a:pt x="5418" y="17711"/>
                  <a:pt x="6061" y="18068"/>
                </a:cubicBezTo>
                <a:cubicBezTo>
                  <a:pt x="6061" y="18068"/>
                  <a:pt x="1718" y="19842"/>
                  <a:pt x="1718" y="19842"/>
                </a:cubicBezTo>
                <a:close/>
                <a:moveTo>
                  <a:pt x="3717" y="12060"/>
                </a:moveTo>
                <a:lnTo>
                  <a:pt x="0" y="21600"/>
                </a:lnTo>
                <a:lnTo>
                  <a:pt x="9319" y="17795"/>
                </a:lnTo>
                <a:cubicBezTo>
                  <a:pt x="9153" y="17815"/>
                  <a:pt x="8987" y="17824"/>
                  <a:pt x="8822" y="17824"/>
                </a:cubicBezTo>
                <a:cubicBezTo>
                  <a:pt x="5971" y="17824"/>
                  <a:pt x="3389" y="15002"/>
                  <a:pt x="3717" y="12060"/>
                </a:cubicBezTo>
                <a:moveTo>
                  <a:pt x="16115" y="10657"/>
                </a:moveTo>
                <a:cubicBezTo>
                  <a:pt x="15925" y="10851"/>
                  <a:pt x="15627" y="11171"/>
                  <a:pt x="15280" y="11542"/>
                </a:cubicBezTo>
                <a:cubicBezTo>
                  <a:pt x="14662" y="12204"/>
                  <a:pt x="13712" y="13221"/>
                  <a:pt x="13147" y="13753"/>
                </a:cubicBezTo>
                <a:lnTo>
                  <a:pt x="7665" y="8141"/>
                </a:lnTo>
                <a:cubicBezTo>
                  <a:pt x="8185" y="7563"/>
                  <a:pt x="9179" y="6590"/>
                  <a:pt x="9825" y="5958"/>
                </a:cubicBezTo>
                <a:cubicBezTo>
                  <a:pt x="10188" y="5603"/>
                  <a:pt x="10500" y="5298"/>
                  <a:pt x="10690" y="5103"/>
                </a:cubicBezTo>
                <a:cubicBezTo>
                  <a:pt x="13284" y="2447"/>
                  <a:pt x="18271" y="993"/>
                  <a:pt x="20136" y="982"/>
                </a:cubicBezTo>
                <a:cubicBezTo>
                  <a:pt x="20132" y="2572"/>
                  <a:pt x="18824" y="7884"/>
                  <a:pt x="16115" y="10657"/>
                </a:cubicBezTo>
                <a:moveTo>
                  <a:pt x="12477" y="14563"/>
                </a:moveTo>
                <a:cubicBezTo>
                  <a:pt x="12127" y="15873"/>
                  <a:pt x="11665" y="17072"/>
                  <a:pt x="11154" y="18035"/>
                </a:cubicBezTo>
                <a:cubicBezTo>
                  <a:pt x="10943" y="17454"/>
                  <a:pt x="10642" y="16798"/>
                  <a:pt x="10214" y="16110"/>
                </a:cubicBezTo>
                <a:cubicBezTo>
                  <a:pt x="10035" y="15823"/>
                  <a:pt x="9728" y="15656"/>
                  <a:pt x="9405" y="15656"/>
                </a:cubicBezTo>
                <a:cubicBezTo>
                  <a:pt x="9329" y="15656"/>
                  <a:pt x="9252" y="15665"/>
                  <a:pt x="9176" y="15684"/>
                </a:cubicBezTo>
                <a:cubicBezTo>
                  <a:pt x="8990" y="15731"/>
                  <a:pt x="8799" y="15755"/>
                  <a:pt x="8610" y="15755"/>
                </a:cubicBezTo>
                <a:cubicBezTo>
                  <a:pt x="7905" y="15755"/>
                  <a:pt x="7217" y="15432"/>
                  <a:pt x="6621" y="14822"/>
                </a:cubicBezTo>
                <a:cubicBezTo>
                  <a:pt x="5861" y="14043"/>
                  <a:pt x="5561" y="13114"/>
                  <a:pt x="5779" y="12206"/>
                </a:cubicBezTo>
                <a:cubicBezTo>
                  <a:pt x="5877" y="11797"/>
                  <a:pt x="5709" y="11370"/>
                  <a:pt x="5363" y="11144"/>
                </a:cubicBezTo>
                <a:cubicBezTo>
                  <a:pt x="4690" y="10706"/>
                  <a:pt x="4050" y="10398"/>
                  <a:pt x="3482" y="10183"/>
                </a:cubicBezTo>
                <a:cubicBezTo>
                  <a:pt x="4423" y="9658"/>
                  <a:pt x="5594" y="9186"/>
                  <a:pt x="6874" y="8827"/>
                </a:cubicBezTo>
                <a:cubicBezTo>
                  <a:pt x="6900" y="8820"/>
                  <a:pt x="6921" y="8803"/>
                  <a:pt x="6946" y="8793"/>
                </a:cubicBezTo>
                <a:lnTo>
                  <a:pt x="12510" y="14490"/>
                </a:lnTo>
                <a:cubicBezTo>
                  <a:pt x="12501" y="14515"/>
                  <a:pt x="12484" y="14536"/>
                  <a:pt x="12477" y="14563"/>
                </a:cubicBezTo>
                <a:moveTo>
                  <a:pt x="20922" y="167"/>
                </a:moveTo>
                <a:cubicBezTo>
                  <a:pt x="20813" y="55"/>
                  <a:pt x="20545" y="0"/>
                  <a:pt x="20157" y="0"/>
                </a:cubicBezTo>
                <a:cubicBezTo>
                  <a:pt x="18131" y="0"/>
                  <a:pt x="12842" y="1511"/>
                  <a:pt x="10012" y="4409"/>
                </a:cubicBezTo>
                <a:cubicBezTo>
                  <a:pt x="9345" y="5092"/>
                  <a:pt x="7134" y="7175"/>
                  <a:pt x="6621" y="7880"/>
                </a:cubicBezTo>
                <a:cubicBezTo>
                  <a:pt x="4961" y="8346"/>
                  <a:pt x="2544" y="9277"/>
                  <a:pt x="1196" y="10657"/>
                </a:cubicBezTo>
                <a:cubicBezTo>
                  <a:pt x="1196" y="10657"/>
                  <a:pt x="2841" y="10663"/>
                  <a:pt x="4848" y="11972"/>
                </a:cubicBezTo>
                <a:cubicBezTo>
                  <a:pt x="4556" y="13190"/>
                  <a:pt x="4926" y="14475"/>
                  <a:pt x="5943" y="15516"/>
                </a:cubicBezTo>
                <a:cubicBezTo>
                  <a:pt x="6735" y="16327"/>
                  <a:pt x="7672" y="16737"/>
                  <a:pt x="8610" y="16737"/>
                </a:cubicBezTo>
                <a:cubicBezTo>
                  <a:pt x="8876" y="16737"/>
                  <a:pt x="9142" y="16704"/>
                  <a:pt x="9405" y="16637"/>
                </a:cubicBezTo>
                <a:cubicBezTo>
                  <a:pt x="10683" y="18692"/>
                  <a:pt x="10690" y="20376"/>
                  <a:pt x="10690" y="20376"/>
                </a:cubicBezTo>
                <a:cubicBezTo>
                  <a:pt x="12038" y="18996"/>
                  <a:pt x="12948" y="16521"/>
                  <a:pt x="13402" y="14822"/>
                </a:cubicBezTo>
                <a:cubicBezTo>
                  <a:pt x="14091" y="14297"/>
                  <a:pt x="16126" y="12034"/>
                  <a:pt x="16793" y="11351"/>
                </a:cubicBezTo>
                <a:cubicBezTo>
                  <a:pt x="20164" y="7900"/>
                  <a:pt x="21600" y="861"/>
                  <a:pt x="20922" y="167"/>
                </a:cubicBezTo>
              </a:path>
            </a:pathLst>
          </a:custGeom>
          <a:solidFill>
            <a:srgbClr val="056D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Arial"/>
              <a:ea typeface="Arial"/>
              <a:cs typeface="Arial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829" y="0"/>
            <a:ext cx="4646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" y="0"/>
            <a:ext cx="12191998" cy="6858000"/>
          </a:xfrm>
          <a:prstGeom prst="rect">
            <a:avLst/>
          </a:prstGeom>
          <a:solidFill>
            <a:srgbClr val="22222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1" descr="https://mail.google.com/mail/u/0?ui=2&amp;ik=8ec652db46&amp;attid=0.1&amp;permmsgid=msg-a:r-5006327841535188921&amp;view=fimg&amp;sz=w1600-h1000&amp;attbid=ANGjdJ9DxHYJ2ch55YnFDr-D87oO2guJqgBv9uJM2sLcx7MR_z_rOw1DntgyMbGZowfUJ-yNYq7jeXAZoUKkyuX2qCdX2ucQ11WGwTfvP5OHK2qI9dFUWxcl_H8rDwg&amp;disp=emb&amp;realattid=1641215fd488b09ad29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https://mail.google.com/mail/u/0?ui=2&amp;ik=8ec652db46&amp;attid=0.1&amp;permmsgid=msg-a:r-5006327841535188921&amp;view=fimg&amp;sz=w1600-h1000&amp;attbid=ANGjdJ9DxHYJ2ch55YnFDr-D87oO2guJqgBv9uJM2sLcx7MR_z_rOw1DntgyMbGZowfUJ-yNYq7jeXAZoUKkyuX2qCdX2ucQ11WGwTfvP5OHK2qI9dFUWxcl_H8rDwg&amp;disp=emb&amp;realattid=1641215fd488b09ad291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3" descr="https://mail.google.com/mail/u/0?ui=2&amp;ik=8ec652db46&amp;attid=0.1&amp;permmsgid=msg-a:r-5006327841535188921&amp;view=fimg&amp;sz=w1600-h1000&amp;attbid=ANGjdJ9DxHYJ2ch55YnFDr-D87oO2guJqgBv9uJM2sLcx7MR_z_rOw1DntgyMbGZowfUJ-yNYq7jeXAZoUKkyuX2qCdX2ucQ11WGwTfvP5OHK2qI9dFUWxcl_H8rDwg&amp;disp=emb&amp;realattid=1641215fd488b09ad291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mail.google.com/mail/u/0?ui=2&amp;ik=8ec652db46&amp;attid=0.1&amp;permmsgid=msg-a:r-5006327841535188921&amp;view=fimg&amp;sz=w1600-h1000&amp;attbid=ANGjdJ9DxHYJ2ch55YnFDr-D87oO2guJqgBv9uJM2sLcx7MR_z_rOw1DntgyMbGZowfUJ-yNYq7jeXAZoUKkyuX2qCdX2ucQ11WGwTfvP5OHK2qI9dFUWxcl_H8rDwg&amp;disp=emb&amp;realattid=1641215fd488b09ad291"/>
          <p:cNvSpPr>
            <a:spLocks noChangeAspect="1" noChangeArrowheads="1"/>
          </p:cNvSpPr>
          <p:nvPr/>
        </p:nvSpPr>
        <p:spPr bwMode="auto">
          <a:xfrm>
            <a:off x="457200" y="457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5" descr="https://mail.google.com/mail/u/0?ui=2&amp;ik=8ec652db46&amp;attid=0.1&amp;permmsgid=msg-a:r-5006327841535188921&amp;view=fimg&amp;sz=w1600-h1000&amp;attbid=ANGjdJ9DxHYJ2ch55YnFDr-D87oO2guJqgBv9uJM2sLcx7MR_z_rOw1DntgyMbGZowfUJ-yNYq7jeXAZoUKkyuX2qCdX2ucQ11WGwTfvP5OHK2qI9dFUWxcl_H8rDwg&amp;disp=emb&amp;realattid=1641215fd488b09ad291"/>
          <p:cNvSpPr>
            <a:spLocks noChangeAspect="1" noChangeArrowheads="1"/>
          </p:cNvSpPr>
          <p:nvPr/>
        </p:nvSpPr>
        <p:spPr bwMode="auto">
          <a:xfrm>
            <a:off x="609600" y="60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209"/>
          <p:cNvSpPr/>
          <p:nvPr/>
        </p:nvSpPr>
        <p:spPr>
          <a:xfrm>
            <a:off x="10506492" y="521109"/>
            <a:ext cx="1206936" cy="12069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6" h="21600" extrusionOk="0">
                <a:moveTo>
                  <a:pt x="11502" y="10309"/>
                </a:moveTo>
                <a:cubicBezTo>
                  <a:pt x="11767" y="10309"/>
                  <a:pt x="11981" y="10090"/>
                  <a:pt x="11981" y="9818"/>
                </a:cubicBezTo>
                <a:cubicBezTo>
                  <a:pt x="11981" y="9547"/>
                  <a:pt x="11767" y="9327"/>
                  <a:pt x="11502" y="9327"/>
                </a:cubicBezTo>
                <a:cubicBezTo>
                  <a:pt x="11237" y="9327"/>
                  <a:pt x="11022" y="9547"/>
                  <a:pt x="11022" y="9818"/>
                </a:cubicBezTo>
                <a:cubicBezTo>
                  <a:pt x="11022" y="10090"/>
                  <a:pt x="11237" y="10309"/>
                  <a:pt x="11502" y="10309"/>
                </a:cubicBezTo>
                <a:moveTo>
                  <a:pt x="15818" y="4909"/>
                </a:moveTo>
                <a:cubicBezTo>
                  <a:pt x="16083" y="4909"/>
                  <a:pt x="16297" y="5129"/>
                  <a:pt x="16297" y="5400"/>
                </a:cubicBezTo>
                <a:cubicBezTo>
                  <a:pt x="16297" y="5672"/>
                  <a:pt x="16083" y="5891"/>
                  <a:pt x="15818" y="5891"/>
                </a:cubicBezTo>
                <a:cubicBezTo>
                  <a:pt x="15553" y="5891"/>
                  <a:pt x="15338" y="5672"/>
                  <a:pt x="15338" y="5400"/>
                </a:cubicBezTo>
                <a:cubicBezTo>
                  <a:pt x="15338" y="5129"/>
                  <a:pt x="15553" y="4909"/>
                  <a:pt x="15818" y="4909"/>
                </a:cubicBezTo>
                <a:moveTo>
                  <a:pt x="15818" y="6873"/>
                </a:moveTo>
                <a:cubicBezTo>
                  <a:pt x="16612" y="6873"/>
                  <a:pt x="17256" y="6213"/>
                  <a:pt x="17256" y="5400"/>
                </a:cubicBezTo>
                <a:cubicBezTo>
                  <a:pt x="17256" y="4587"/>
                  <a:pt x="16612" y="3928"/>
                  <a:pt x="15818" y="3928"/>
                </a:cubicBezTo>
                <a:cubicBezTo>
                  <a:pt x="15023" y="3928"/>
                  <a:pt x="14379" y="4587"/>
                  <a:pt x="14379" y="5400"/>
                </a:cubicBezTo>
                <a:cubicBezTo>
                  <a:pt x="14379" y="6213"/>
                  <a:pt x="15023" y="6873"/>
                  <a:pt x="15818" y="6873"/>
                </a:cubicBezTo>
                <a:moveTo>
                  <a:pt x="12941" y="11782"/>
                </a:moveTo>
                <a:cubicBezTo>
                  <a:pt x="13206" y="11782"/>
                  <a:pt x="13420" y="11562"/>
                  <a:pt x="13420" y="11291"/>
                </a:cubicBezTo>
                <a:cubicBezTo>
                  <a:pt x="13420" y="11020"/>
                  <a:pt x="13206" y="10800"/>
                  <a:pt x="12941" y="10800"/>
                </a:cubicBezTo>
                <a:cubicBezTo>
                  <a:pt x="12675" y="10800"/>
                  <a:pt x="12461" y="11020"/>
                  <a:pt x="12461" y="11291"/>
                </a:cubicBezTo>
                <a:cubicBezTo>
                  <a:pt x="12461" y="11562"/>
                  <a:pt x="12675" y="11782"/>
                  <a:pt x="12941" y="11782"/>
                </a:cubicBezTo>
                <a:moveTo>
                  <a:pt x="10063" y="7855"/>
                </a:moveTo>
                <a:cubicBezTo>
                  <a:pt x="9798" y="7855"/>
                  <a:pt x="9584" y="8074"/>
                  <a:pt x="9584" y="8346"/>
                </a:cubicBezTo>
                <a:cubicBezTo>
                  <a:pt x="9584" y="8617"/>
                  <a:pt x="9798" y="8836"/>
                  <a:pt x="10063" y="8836"/>
                </a:cubicBezTo>
                <a:cubicBezTo>
                  <a:pt x="10328" y="8836"/>
                  <a:pt x="10543" y="8617"/>
                  <a:pt x="10543" y="8346"/>
                </a:cubicBezTo>
                <a:cubicBezTo>
                  <a:pt x="10543" y="8074"/>
                  <a:pt x="10328" y="7855"/>
                  <a:pt x="10063" y="7855"/>
                </a:cubicBezTo>
                <a:moveTo>
                  <a:pt x="1718" y="19842"/>
                </a:moveTo>
                <a:lnTo>
                  <a:pt x="3451" y="15392"/>
                </a:lnTo>
                <a:cubicBezTo>
                  <a:pt x="3684" y="15833"/>
                  <a:pt x="3973" y="16253"/>
                  <a:pt x="4312" y="16642"/>
                </a:cubicBezTo>
                <a:cubicBezTo>
                  <a:pt x="4824" y="17230"/>
                  <a:pt x="5418" y="17711"/>
                  <a:pt x="6061" y="18068"/>
                </a:cubicBezTo>
                <a:cubicBezTo>
                  <a:pt x="6061" y="18068"/>
                  <a:pt x="1718" y="19842"/>
                  <a:pt x="1718" y="19842"/>
                </a:cubicBezTo>
                <a:close/>
                <a:moveTo>
                  <a:pt x="3717" y="12060"/>
                </a:moveTo>
                <a:lnTo>
                  <a:pt x="0" y="21600"/>
                </a:lnTo>
                <a:lnTo>
                  <a:pt x="9319" y="17795"/>
                </a:lnTo>
                <a:cubicBezTo>
                  <a:pt x="9153" y="17815"/>
                  <a:pt x="8987" y="17824"/>
                  <a:pt x="8822" y="17824"/>
                </a:cubicBezTo>
                <a:cubicBezTo>
                  <a:pt x="5971" y="17824"/>
                  <a:pt x="3389" y="15002"/>
                  <a:pt x="3717" y="12060"/>
                </a:cubicBezTo>
                <a:moveTo>
                  <a:pt x="16115" y="10657"/>
                </a:moveTo>
                <a:cubicBezTo>
                  <a:pt x="15925" y="10851"/>
                  <a:pt x="15627" y="11171"/>
                  <a:pt x="15280" y="11542"/>
                </a:cubicBezTo>
                <a:cubicBezTo>
                  <a:pt x="14662" y="12204"/>
                  <a:pt x="13712" y="13221"/>
                  <a:pt x="13147" y="13753"/>
                </a:cubicBezTo>
                <a:lnTo>
                  <a:pt x="7665" y="8141"/>
                </a:lnTo>
                <a:cubicBezTo>
                  <a:pt x="8185" y="7563"/>
                  <a:pt x="9179" y="6590"/>
                  <a:pt x="9825" y="5958"/>
                </a:cubicBezTo>
                <a:cubicBezTo>
                  <a:pt x="10188" y="5603"/>
                  <a:pt x="10500" y="5298"/>
                  <a:pt x="10690" y="5103"/>
                </a:cubicBezTo>
                <a:cubicBezTo>
                  <a:pt x="13284" y="2447"/>
                  <a:pt x="18271" y="993"/>
                  <a:pt x="20136" y="982"/>
                </a:cubicBezTo>
                <a:cubicBezTo>
                  <a:pt x="20132" y="2572"/>
                  <a:pt x="18824" y="7884"/>
                  <a:pt x="16115" y="10657"/>
                </a:cubicBezTo>
                <a:moveTo>
                  <a:pt x="12477" y="14563"/>
                </a:moveTo>
                <a:cubicBezTo>
                  <a:pt x="12127" y="15873"/>
                  <a:pt x="11665" y="17072"/>
                  <a:pt x="11154" y="18035"/>
                </a:cubicBezTo>
                <a:cubicBezTo>
                  <a:pt x="10943" y="17454"/>
                  <a:pt x="10642" y="16798"/>
                  <a:pt x="10214" y="16110"/>
                </a:cubicBezTo>
                <a:cubicBezTo>
                  <a:pt x="10035" y="15823"/>
                  <a:pt x="9728" y="15656"/>
                  <a:pt x="9405" y="15656"/>
                </a:cubicBezTo>
                <a:cubicBezTo>
                  <a:pt x="9329" y="15656"/>
                  <a:pt x="9252" y="15665"/>
                  <a:pt x="9176" y="15684"/>
                </a:cubicBezTo>
                <a:cubicBezTo>
                  <a:pt x="8990" y="15731"/>
                  <a:pt x="8799" y="15755"/>
                  <a:pt x="8610" y="15755"/>
                </a:cubicBezTo>
                <a:cubicBezTo>
                  <a:pt x="7905" y="15755"/>
                  <a:pt x="7217" y="15432"/>
                  <a:pt x="6621" y="14822"/>
                </a:cubicBezTo>
                <a:cubicBezTo>
                  <a:pt x="5861" y="14043"/>
                  <a:pt x="5561" y="13114"/>
                  <a:pt x="5779" y="12206"/>
                </a:cubicBezTo>
                <a:cubicBezTo>
                  <a:pt x="5877" y="11797"/>
                  <a:pt x="5709" y="11370"/>
                  <a:pt x="5363" y="11144"/>
                </a:cubicBezTo>
                <a:cubicBezTo>
                  <a:pt x="4690" y="10706"/>
                  <a:pt x="4050" y="10398"/>
                  <a:pt x="3482" y="10183"/>
                </a:cubicBezTo>
                <a:cubicBezTo>
                  <a:pt x="4423" y="9658"/>
                  <a:pt x="5594" y="9186"/>
                  <a:pt x="6874" y="8827"/>
                </a:cubicBezTo>
                <a:cubicBezTo>
                  <a:pt x="6900" y="8820"/>
                  <a:pt x="6921" y="8803"/>
                  <a:pt x="6946" y="8793"/>
                </a:cubicBezTo>
                <a:lnTo>
                  <a:pt x="12510" y="14490"/>
                </a:lnTo>
                <a:cubicBezTo>
                  <a:pt x="12501" y="14515"/>
                  <a:pt x="12484" y="14536"/>
                  <a:pt x="12477" y="14563"/>
                </a:cubicBezTo>
                <a:moveTo>
                  <a:pt x="20922" y="167"/>
                </a:moveTo>
                <a:cubicBezTo>
                  <a:pt x="20813" y="55"/>
                  <a:pt x="20545" y="0"/>
                  <a:pt x="20157" y="0"/>
                </a:cubicBezTo>
                <a:cubicBezTo>
                  <a:pt x="18131" y="0"/>
                  <a:pt x="12842" y="1511"/>
                  <a:pt x="10012" y="4409"/>
                </a:cubicBezTo>
                <a:cubicBezTo>
                  <a:pt x="9345" y="5092"/>
                  <a:pt x="7134" y="7175"/>
                  <a:pt x="6621" y="7880"/>
                </a:cubicBezTo>
                <a:cubicBezTo>
                  <a:pt x="4961" y="8346"/>
                  <a:pt x="2544" y="9277"/>
                  <a:pt x="1196" y="10657"/>
                </a:cubicBezTo>
                <a:cubicBezTo>
                  <a:pt x="1196" y="10657"/>
                  <a:pt x="2841" y="10663"/>
                  <a:pt x="4848" y="11972"/>
                </a:cubicBezTo>
                <a:cubicBezTo>
                  <a:pt x="4556" y="13190"/>
                  <a:pt x="4926" y="14475"/>
                  <a:pt x="5943" y="15516"/>
                </a:cubicBezTo>
                <a:cubicBezTo>
                  <a:pt x="6735" y="16327"/>
                  <a:pt x="7672" y="16737"/>
                  <a:pt x="8610" y="16737"/>
                </a:cubicBezTo>
                <a:cubicBezTo>
                  <a:pt x="8876" y="16737"/>
                  <a:pt x="9142" y="16704"/>
                  <a:pt x="9405" y="16637"/>
                </a:cubicBezTo>
                <a:cubicBezTo>
                  <a:pt x="10683" y="18692"/>
                  <a:pt x="10690" y="20376"/>
                  <a:pt x="10690" y="20376"/>
                </a:cubicBezTo>
                <a:cubicBezTo>
                  <a:pt x="12038" y="18996"/>
                  <a:pt x="12948" y="16521"/>
                  <a:pt x="13402" y="14822"/>
                </a:cubicBezTo>
                <a:cubicBezTo>
                  <a:pt x="14091" y="14297"/>
                  <a:pt x="16126" y="12034"/>
                  <a:pt x="16793" y="11351"/>
                </a:cubicBezTo>
                <a:cubicBezTo>
                  <a:pt x="20164" y="7900"/>
                  <a:pt x="21600" y="861"/>
                  <a:pt x="20922" y="167"/>
                </a:cubicBezTo>
              </a:path>
            </a:pathLst>
          </a:custGeom>
          <a:solidFill>
            <a:srgbClr val="056D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Arial"/>
              <a:ea typeface="Arial"/>
              <a:cs typeface="Arial"/>
            </a:endParaRPr>
          </a:p>
        </p:txBody>
      </p:sp>
      <p:pic>
        <p:nvPicPr>
          <p:cNvPr id="19458" name="Picture 2" descr="Ð¡Ð²ÑÑÐ»Ð¸Ð½Ð° Ð²ÑÐ´ Andriy Lesio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66"/>
          <a:stretch/>
        </p:blipFill>
        <p:spPr bwMode="auto">
          <a:xfrm>
            <a:off x="3530601" y="0"/>
            <a:ext cx="5090886" cy="693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76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" y="0"/>
            <a:ext cx="12191998" cy="6858000"/>
          </a:xfrm>
          <a:prstGeom prst="rect">
            <a:avLst/>
          </a:prstGeom>
          <a:solidFill>
            <a:srgbClr val="22222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1" descr="https://mail.google.com/mail/u/0?ui=2&amp;ik=8ec652db46&amp;attid=0.1&amp;permmsgid=msg-a:r-5006327841535188921&amp;view=fimg&amp;sz=w1600-h1000&amp;attbid=ANGjdJ9DxHYJ2ch55YnFDr-D87oO2guJqgBv9uJM2sLcx7MR_z_rOw1DntgyMbGZowfUJ-yNYq7jeXAZoUKkyuX2qCdX2ucQ11WGwTfvP5OHK2qI9dFUWxcl_H8rDwg&amp;disp=emb&amp;realattid=1641215fd488b09ad29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https://mail.google.com/mail/u/0?ui=2&amp;ik=8ec652db46&amp;attid=0.1&amp;permmsgid=msg-a:r-5006327841535188921&amp;view=fimg&amp;sz=w1600-h1000&amp;attbid=ANGjdJ9DxHYJ2ch55YnFDr-D87oO2guJqgBv9uJM2sLcx7MR_z_rOw1DntgyMbGZowfUJ-yNYq7jeXAZoUKkyuX2qCdX2ucQ11WGwTfvP5OHK2qI9dFUWxcl_H8rDwg&amp;disp=emb&amp;realattid=1641215fd488b09ad291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3" descr="https://mail.google.com/mail/u/0?ui=2&amp;ik=8ec652db46&amp;attid=0.1&amp;permmsgid=msg-a:r-5006327841535188921&amp;view=fimg&amp;sz=w1600-h1000&amp;attbid=ANGjdJ9DxHYJ2ch55YnFDr-D87oO2guJqgBv9uJM2sLcx7MR_z_rOw1DntgyMbGZowfUJ-yNYq7jeXAZoUKkyuX2qCdX2ucQ11WGwTfvP5OHK2qI9dFUWxcl_H8rDwg&amp;disp=emb&amp;realattid=1641215fd488b09ad291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mail.google.com/mail/u/0?ui=2&amp;ik=8ec652db46&amp;attid=0.1&amp;permmsgid=msg-a:r-5006327841535188921&amp;view=fimg&amp;sz=w1600-h1000&amp;attbid=ANGjdJ9DxHYJ2ch55YnFDr-D87oO2guJqgBv9uJM2sLcx7MR_z_rOw1DntgyMbGZowfUJ-yNYq7jeXAZoUKkyuX2qCdX2ucQ11WGwTfvP5OHK2qI9dFUWxcl_H8rDwg&amp;disp=emb&amp;realattid=1641215fd488b09ad291"/>
          <p:cNvSpPr>
            <a:spLocks noChangeAspect="1" noChangeArrowheads="1"/>
          </p:cNvSpPr>
          <p:nvPr/>
        </p:nvSpPr>
        <p:spPr bwMode="auto">
          <a:xfrm>
            <a:off x="457200" y="457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5" descr="https://mail.google.com/mail/u/0?ui=2&amp;ik=8ec652db46&amp;attid=0.1&amp;permmsgid=msg-a:r-5006327841535188921&amp;view=fimg&amp;sz=w1600-h1000&amp;attbid=ANGjdJ9DxHYJ2ch55YnFDr-D87oO2guJqgBv9uJM2sLcx7MR_z_rOw1DntgyMbGZowfUJ-yNYq7jeXAZoUKkyuX2qCdX2ucQ11WGwTfvP5OHK2qI9dFUWxcl_H8rDwg&amp;disp=emb&amp;realattid=1641215fd488b09ad291"/>
          <p:cNvSpPr>
            <a:spLocks noChangeAspect="1" noChangeArrowheads="1"/>
          </p:cNvSpPr>
          <p:nvPr/>
        </p:nvSpPr>
        <p:spPr bwMode="auto">
          <a:xfrm>
            <a:off x="609600" y="60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209"/>
          <p:cNvSpPr/>
          <p:nvPr/>
        </p:nvSpPr>
        <p:spPr>
          <a:xfrm>
            <a:off x="10506492" y="521109"/>
            <a:ext cx="1206936" cy="12069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6" h="21600" extrusionOk="0">
                <a:moveTo>
                  <a:pt x="11502" y="10309"/>
                </a:moveTo>
                <a:cubicBezTo>
                  <a:pt x="11767" y="10309"/>
                  <a:pt x="11981" y="10090"/>
                  <a:pt x="11981" y="9818"/>
                </a:cubicBezTo>
                <a:cubicBezTo>
                  <a:pt x="11981" y="9547"/>
                  <a:pt x="11767" y="9327"/>
                  <a:pt x="11502" y="9327"/>
                </a:cubicBezTo>
                <a:cubicBezTo>
                  <a:pt x="11237" y="9327"/>
                  <a:pt x="11022" y="9547"/>
                  <a:pt x="11022" y="9818"/>
                </a:cubicBezTo>
                <a:cubicBezTo>
                  <a:pt x="11022" y="10090"/>
                  <a:pt x="11237" y="10309"/>
                  <a:pt x="11502" y="10309"/>
                </a:cubicBezTo>
                <a:moveTo>
                  <a:pt x="15818" y="4909"/>
                </a:moveTo>
                <a:cubicBezTo>
                  <a:pt x="16083" y="4909"/>
                  <a:pt x="16297" y="5129"/>
                  <a:pt x="16297" y="5400"/>
                </a:cubicBezTo>
                <a:cubicBezTo>
                  <a:pt x="16297" y="5672"/>
                  <a:pt x="16083" y="5891"/>
                  <a:pt x="15818" y="5891"/>
                </a:cubicBezTo>
                <a:cubicBezTo>
                  <a:pt x="15553" y="5891"/>
                  <a:pt x="15338" y="5672"/>
                  <a:pt x="15338" y="5400"/>
                </a:cubicBezTo>
                <a:cubicBezTo>
                  <a:pt x="15338" y="5129"/>
                  <a:pt x="15553" y="4909"/>
                  <a:pt x="15818" y="4909"/>
                </a:cubicBezTo>
                <a:moveTo>
                  <a:pt x="15818" y="6873"/>
                </a:moveTo>
                <a:cubicBezTo>
                  <a:pt x="16612" y="6873"/>
                  <a:pt x="17256" y="6213"/>
                  <a:pt x="17256" y="5400"/>
                </a:cubicBezTo>
                <a:cubicBezTo>
                  <a:pt x="17256" y="4587"/>
                  <a:pt x="16612" y="3928"/>
                  <a:pt x="15818" y="3928"/>
                </a:cubicBezTo>
                <a:cubicBezTo>
                  <a:pt x="15023" y="3928"/>
                  <a:pt x="14379" y="4587"/>
                  <a:pt x="14379" y="5400"/>
                </a:cubicBezTo>
                <a:cubicBezTo>
                  <a:pt x="14379" y="6213"/>
                  <a:pt x="15023" y="6873"/>
                  <a:pt x="15818" y="6873"/>
                </a:cubicBezTo>
                <a:moveTo>
                  <a:pt x="12941" y="11782"/>
                </a:moveTo>
                <a:cubicBezTo>
                  <a:pt x="13206" y="11782"/>
                  <a:pt x="13420" y="11562"/>
                  <a:pt x="13420" y="11291"/>
                </a:cubicBezTo>
                <a:cubicBezTo>
                  <a:pt x="13420" y="11020"/>
                  <a:pt x="13206" y="10800"/>
                  <a:pt x="12941" y="10800"/>
                </a:cubicBezTo>
                <a:cubicBezTo>
                  <a:pt x="12675" y="10800"/>
                  <a:pt x="12461" y="11020"/>
                  <a:pt x="12461" y="11291"/>
                </a:cubicBezTo>
                <a:cubicBezTo>
                  <a:pt x="12461" y="11562"/>
                  <a:pt x="12675" y="11782"/>
                  <a:pt x="12941" y="11782"/>
                </a:cubicBezTo>
                <a:moveTo>
                  <a:pt x="10063" y="7855"/>
                </a:moveTo>
                <a:cubicBezTo>
                  <a:pt x="9798" y="7855"/>
                  <a:pt x="9584" y="8074"/>
                  <a:pt x="9584" y="8346"/>
                </a:cubicBezTo>
                <a:cubicBezTo>
                  <a:pt x="9584" y="8617"/>
                  <a:pt x="9798" y="8836"/>
                  <a:pt x="10063" y="8836"/>
                </a:cubicBezTo>
                <a:cubicBezTo>
                  <a:pt x="10328" y="8836"/>
                  <a:pt x="10543" y="8617"/>
                  <a:pt x="10543" y="8346"/>
                </a:cubicBezTo>
                <a:cubicBezTo>
                  <a:pt x="10543" y="8074"/>
                  <a:pt x="10328" y="7855"/>
                  <a:pt x="10063" y="7855"/>
                </a:cubicBezTo>
                <a:moveTo>
                  <a:pt x="1718" y="19842"/>
                </a:moveTo>
                <a:lnTo>
                  <a:pt x="3451" y="15392"/>
                </a:lnTo>
                <a:cubicBezTo>
                  <a:pt x="3684" y="15833"/>
                  <a:pt x="3973" y="16253"/>
                  <a:pt x="4312" y="16642"/>
                </a:cubicBezTo>
                <a:cubicBezTo>
                  <a:pt x="4824" y="17230"/>
                  <a:pt x="5418" y="17711"/>
                  <a:pt x="6061" y="18068"/>
                </a:cubicBezTo>
                <a:cubicBezTo>
                  <a:pt x="6061" y="18068"/>
                  <a:pt x="1718" y="19842"/>
                  <a:pt x="1718" y="19842"/>
                </a:cubicBezTo>
                <a:close/>
                <a:moveTo>
                  <a:pt x="3717" y="12060"/>
                </a:moveTo>
                <a:lnTo>
                  <a:pt x="0" y="21600"/>
                </a:lnTo>
                <a:lnTo>
                  <a:pt x="9319" y="17795"/>
                </a:lnTo>
                <a:cubicBezTo>
                  <a:pt x="9153" y="17815"/>
                  <a:pt x="8987" y="17824"/>
                  <a:pt x="8822" y="17824"/>
                </a:cubicBezTo>
                <a:cubicBezTo>
                  <a:pt x="5971" y="17824"/>
                  <a:pt x="3389" y="15002"/>
                  <a:pt x="3717" y="12060"/>
                </a:cubicBezTo>
                <a:moveTo>
                  <a:pt x="16115" y="10657"/>
                </a:moveTo>
                <a:cubicBezTo>
                  <a:pt x="15925" y="10851"/>
                  <a:pt x="15627" y="11171"/>
                  <a:pt x="15280" y="11542"/>
                </a:cubicBezTo>
                <a:cubicBezTo>
                  <a:pt x="14662" y="12204"/>
                  <a:pt x="13712" y="13221"/>
                  <a:pt x="13147" y="13753"/>
                </a:cubicBezTo>
                <a:lnTo>
                  <a:pt x="7665" y="8141"/>
                </a:lnTo>
                <a:cubicBezTo>
                  <a:pt x="8185" y="7563"/>
                  <a:pt x="9179" y="6590"/>
                  <a:pt x="9825" y="5958"/>
                </a:cubicBezTo>
                <a:cubicBezTo>
                  <a:pt x="10188" y="5603"/>
                  <a:pt x="10500" y="5298"/>
                  <a:pt x="10690" y="5103"/>
                </a:cubicBezTo>
                <a:cubicBezTo>
                  <a:pt x="13284" y="2447"/>
                  <a:pt x="18271" y="993"/>
                  <a:pt x="20136" y="982"/>
                </a:cubicBezTo>
                <a:cubicBezTo>
                  <a:pt x="20132" y="2572"/>
                  <a:pt x="18824" y="7884"/>
                  <a:pt x="16115" y="10657"/>
                </a:cubicBezTo>
                <a:moveTo>
                  <a:pt x="12477" y="14563"/>
                </a:moveTo>
                <a:cubicBezTo>
                  <a:pt x="12127" y="15873"/>
                  <a:pt x="11665" y="17072"/>
                  <a:pt x="11154" y="18035"/>
                </a:cubicBezTo>
                <a:cubicBezTo>
                  <a:pt x="10943" y="17454"/>
                  <a:pt x="10642" y="16798"/>
                  <a:pt x="10214" y="16110"/>
                </a:cubicBezTo>
                <a:cubicBezTo>
                  <a:pt x="10035" y="15823"/>
                  <a:pt x="9728" y="15656"/>
                  <a:pt x="9405" y="15656"/>
                </a:cubicBezTo>
                <a:cubicBezTo>
                  <a:pt x="9329" y="15656"/>
                  <a:pt x="9252" y="15665"/>
                  <a:pt x="9176" y="15684"/>
                </a:cubicBezTo>
                <a:cubicBezTo>
                  <a:pt x="8990" y="15731"/>
                  <a:pt x="8799" y="15755"/>
                  <a:pt x="8610" y="15755"/>
                </a:cubicBezTo>
                <a:cubicBezTo>
                  <a:pt x="7905" y="15755"/>
                  <a:pt x="7217" y="15432"/>
                  <a:pt x="6621" y="14822"/>
                </a:cubicBezTo>
                <a:cubicBezTo>
                  <a:pt x="5861" y="14043"/>
                  <a:pt x="5561" y="13114"/>
                  <a:pt x="5779" y="12206"/>
                </a:cubicBezTo>
                <a:cubicBezTo>
                  <a:pt x="5877" y="11797"/>
                  <a:pt x="5709" y="11370"/>
                  <a:pt x="5363" y="11144"/>
                </a:cubicBezTo>
                <a:cubicBezTo>
                  <a:pt x="4690" y="10706"/>
                  <a:pt x="4050" y="10398"/>
                  <a:pt x="3482" y="10183"/>
                </a:cubicBezTo>
                <a:cubicBezTo>
                  <a:pt x="4423" y="9658"/>
                  <a:pt x="5594" y="9186"/>
                  <a:pt x="6874" y="8827"/>
                </a:cubicBezTo>
                <a:cubicBezTo>
                  <a:pt x="6900" y="8820"/>
                  <a:pt x="6921" y="8803"/>
                  <a:pt x="6946" y="8793"/>
                </a:cubicBezTo>
                <a:lnTo>
                  <a:pt x="12510" y="14490"/>
                </a:lnTo>
                <a:cubicBezTo>
                  <a:pt x="12501" y="14515"/>
                  <a:pt x="12484" y="14536"/>
                  <a:pt x="12477" y="14563"/>
                </a:cubicBezTo>
                <a:moveTo>
                  <a:pt x="20922" y="167"/>
                </a:moveTo>
                <a:cubicBezTo>
                  <a:pt x="20813" y="55"/>
                  <a:pt x="20545" y="0"/>
                  <a:pt x="20157" y="0"/>
                </a:cubicBezTo>
                <a:cubicBezTo>
                  <a:pt x="18131" y="0"/>
                  <a:pt x="12842" y="1511"/>
                  <a:pt x="10012" y="4409"/>
                </a:cubicBezTo>
                <a:cubicBezTo>
                  <a:pt x="9345" y="5092"/>
                  <a:pt x="7134" y="7175"/>
                  <a:pt x="6621" y="7880"/>
                </a:cubicBezTo>
                <a:cubicBezTo>
                  <a:pt x="4961" y="8346"/>
                  <a:pt x="2544" y="9277"/>
                  <a:pt x="1196" y="10657"/>
                </a:cubicBezTo>
                <a:cubicBezTo>
                  <a:pt x="1196" y="10657"/>
                  <a:pt x="2841" y="10663"/>
                  <a:pt x="4848" y="11972"/>
                </a:cubicBezTo>
                <a:cubicBezTo>
                  <a:pt x="4556" y="13190"/>
                  <a:pt x="4926" y="14475"/>
                  <a:pt x="5943" y="15516"/>
                </a:cubicBezTo>
                <a:cubicBezTo>
                  <a:pt x="6735" y="16327"/>
                  <a:pt x="7672" y="16737"/>
                  <a:pt x="8610" y="16737"/>
                </a:cubicBezTo>
                <a:cubicBezTo>
                  <a:pt x="8876" y="16737"/>
                  <a:pt x="9142" y="16704"/>
                  <a:pt x="9405" y="16637"/>
                </a:cubicBezTo>
                <a:cubicBezTo>
                  <a:pt x="10683" y="18692"/>
                  <a:pt x="10690" y="20376"/>
                  <a:pt x="10690" y="20376"/>
                </a:cubicBezTo>
                <a:cubicBezTo>
                  <a:pt x="12038" y="18996"/>
                  <a:pt x="12948" y="16521"/>
                  <a:pt x="13402" y="14822"/>
                </a:cubicBezTo>
                <a:cubicBezTo>
                  <a:pt x="14091" y="14297"/>
                  <a:pt x="16126" y="12034"/>
                  <a:pt x="16793" y="11351"/>
                </a:cubicBezTo>
                <a:cubicBezTo>
                  <a:pt x="20164" y="7900"/>
                  <a:pt x="21600" y="861"/>
                  <a:pt x="20922" y="167"/>
                </a:cubicBezTo>
              </a:path>
            </a:pathLst>
          </a:custGeom>
          <a:solidFill>
            <a:srgbClr val="056D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Arial"/>
              <a:ea typeface="Arial"/>
              <a:cs typeface="Arial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1150" y="-190091"/>
            <a:ext cx="6464619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2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73" y="-69850"/>
            <a:ext cx="12416573" cy="6984322"/>
          </a:xfrm>
          <a:prstGeom prst="rect">
            <a:avLst/>
          </a:prstGeom>
        </p:spPr>
      </p:pic>
      <p:sp>
        <p:nvSpPr>
          <p:cNvPr id="2" name="AutoShape 1" descr="https://mail.google.com/mail/u/0?ui=2&amp;ik=8ec652db46&amp;attid=0.1&amp;permmsgid=msg-a:r-5006327841535188921&amp;view=fimg&amp;sz=w1600-h1000&amp;attbid=ANGjdJ9DxHYJ2ch55YnFDr-D87oO2guJqgBv9uJM2sLcx7MR_z_rOw1DntgyMbGZowfUJ-yNYq7jeXAZoUKkyuX2qCdX2ucQ11WGwTfvP5OHK2qI9dFUWxcl_H8rDwg&amp;disp=emb&amp;realattid=1641215fd488b09ad29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https://mail.google.com/mail/u/0?ui=2&amp;ik=8ec652db46&amp;attid=0.1&amp;permmsgid=msg-a:r-5006327841535188921&amp;view=fimg&amp;sz=w1600-h1000&amp;attbid=ANGjdJ9DxHYJ2ch55YnFDr-D87oO2guJqgBv9uJM2sLcx7MR_z_rOw1DntgyMbGZowfUJ-yNYq7jeXAZoUKkyuX2qCdX2ucQ11WGwTfvP5OHK2qI9dFUWxcl_H8rDwg&amp;disp=emb&amp;realattid=1641215fd488b09ad291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3" descr="https://mail.google.com/mail/u/0?ui=2&amp;ik=8ec652db46&amp;attid=0.1&amp;permmsgid=msg-a:r-5006327841535188921&amp;view=fimg&amp;sz=w1600-h1000&amp;attbid=ANGjdJ9DxHYJ2ch55YnFDr-D87oO2guJqgBv9uJM2sLcx7MR_z_rOw1DntgyMbGZowfUJ-yNYq7jeXAZoUKkyuX2qCdX2ucQ11WGwTfvP5OHK2qI9dFUWxcl_H8rDwg&amp;disp=emb&amp;realattid=1641215fd488b09ad291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mail.google.com/mail/u/0?ui=2&amp;ik=8ec652db46&amp;attid=0.1&amp;permmsgid=msg-a:r-5006327841535188921&amp;view=fimg&amp;sz=w1600-h1000&amp;attbid=ANGjdJ9DxHYJ2ch55YnFDr-D87oO2guJqgBv9uJM2sLcx7MR_z_rOw1DntgyMbGZowfUJ-yNYq7jeXAZoUKkyuX2qCdX2ucQ11WGwTfvP5OHK2qI9dFUWxcl_H8rDwg&amp;disp=emb&amp;realattid=1641215fd488b09ad291"/>
          <p:cNvSpPr>
            <a:spLocks noChangeAspect="1" noChangeArrowheads="1"/>
          </p:cNvSpPr>
          <p:nvPr/>
        </p:nvSpPr>
        <p:spPr bwMode="auto">
          <a:xfrm>
            <a:off x="457200" y="457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5" descr="https://mail.google.com/mail/u/0?ui=2&amp;ik=8ec652db46&amp;attid=0.1&amp;permmsgid=msg-a:r-5006327841535188921&amp;view=fimg&amp;sz=w1600-h1000&amp;attbid=ANGjdJ9DxHYJ2ch55YnFDr-D87oO2guJqgBv9uJM2sLcx7MR_z_rOw1DntgyMbGZowfUJ-yNYq7jeXAZoUKkyuX2qCdX2ucQ11WGwTfvP5OHK2qI9dFUWxcl_H8rDwg&amp;disp=emb&amp;realattid=1641215fd488b09ad291"/>
          <p:cNvSpPr>
            <a:spLocks noChangeAspect="1" noChangeArrowheads="1"/>
          </p:cNvSpPr>
          <p:nvPr/>
        </p:nvSpPr>
        <p:spPr bwMode="auto">
          <a:xfrm>
            <a:off x="609600" y="60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209"/>
          <p:cNvSpPr/>
          <p:nvPr/>
        </p:nvSpPr>
        <p:spPr>
          <a:xfrm>
            <a:off x="10506492" y="521109"/>
            <a:ext cx="1206936" cy="12069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6" h="21600" extrusionOk="0">
                <a:moveTo>
                  <a:pt x="11502" y="10309"/>
                </a:moveTo>
                <a:cubicBezTo>
                  <a:pt x="11767" y="10309"/>
                  <a:pt x="11981" y="10090"/>
                  <a:pt x="11981" y="9818"/>
                </a:cubicBezTo>
                <a:cubicBezTo>
                  <a:pt x="11981" y="9547"/>
                  <a:pt x="11767" y="9327"/>
                  <a:pt x="11502" y="9327"/>
                </a:cubicBezTo>
                <a:cubicBezTo>
                  <a:pt x="11237" y="9327"/>
                  <a:pt x="11022" y="9547"/>
                  <a:pt x="11022" y="9818"/>
                </a:cubicBezTo>
                <a:cubicBezTo>
                  <a:pt x="11022" y="10090"/>
                  <a:pt x="11237" y="10309"/>
                  <a:pt x="11502" y="10309"/>
                </a:cubicBezTo>
                <a:moveTo>
                  <a:pt x="15818" y="4909"/>
                </a:moveTo>
                <a:cubicBezTo>
                  <a:pt x="16083" y="4909"/>
                  <a:pt x="16297" y="5129"/>
                  <a:pt x="16297" y="5400"/>
                </a:cubicBezTo>
                <a:cubicBezTo>
                  <a:pt x="16297" y="5672"/>
                  <a:pt x="16083" y="5891"/>
                  <a:pt x="15818" y="5891"/>
                </a:cubicBezTo>
                <a:cubicBezTo>
                  <a:pt x="15553" y="5891"/>
                  <a:pt x="15338" y="5672"/>
                  <a:pt x="15338" y="5400"/>
                </a:cubicBezTo>
                <a:cubicBezTo>
                  <a:pt x="15338" y="5129"/>
                  <a:pt x="15553" y="4909"/>
                  <a:pt x="15818" y="4909"/>
                </a:cubicBezTo>
                <a:moveTo>
                  <a:pt x="15818" y="6873"/>
                </a:moveTo>
                <a:cubicBezTo>
                  <a:pt x="16612" y="6873"/>
                  <a:pt x="17256" y="6213"/>
                  <a:pt x="17256" y="5400"/>
                </a:cubicBezTo>
                <a:cubicBezTo>
                  <a:pt x="17256" y="4587"/>
                  <a:pt x="16612" y="3928"/>
                  <a:pt x="15818" y="3928"/>
                </a:cubicBezTo>
                <a:cubicBezTo>
                  <a:pt x="15023" y="3928"/>
                  <a:pt x="14379" y="4587"/>
                  <a:pt x="14379" y="5400"/>
                </a:cubicBezTo>
                <a:cubicBezTo>
                  <a:pt x="14379" y="6213"/>
                  <a:pt x="15023" y="6873"/>
                  <a:pt x="15818" y="6873"/>
                </a:cubicBezTo>
                <a:moveTo>
                  <a:pt x="12941" y="11782"/>
                </a:moveTo>
                <a:cubicBezTo>
                  <a:pt x="13206" y="11782"/>
                  <a:pt x="13420" y="11562"/>
                  <a:pt x="13420" y="11291"/>
                </a:cubicBezTo>
                <a:cubicBezTo>
                  <a:pt x="13420" y="11020"/>
                  <a:pt x="13206" y="10800"/>
                  <a:pt x="12941" y="10800"/>
                </a:cubicBezTo>
                <a:cubicBezTo>
                  <a:pt x="12675" y="10800"/>
                  <a:pt x="12461" y="11020"/>
                  <a:pt x="12461" y="11291"/>
                </a:cubicBezTo>
                <a:cubicBezTo>
                  <a:pt x="12461" y="11562"/>
                  <a:pt x="12675" y="11782"/>
                  <a:pt x="12941" y="11782"/>
                </a:cubicBezTo>
                <a:moveTo>
                  <a:pt x="10063" y="7855"/>
                </a:moveTo>
                <a:cubicBezTo>
                  <a:pt x="9798" y="7855"/>
                  <a:pt x="9584" y="8074"/>
                  <a:pt x="9584" y="8346"/>
                </a:cubicBezTo>
                <a:cubicBezTo>
                  <a:pt x="9584" y="8617"/>
                  <a:pt x="9798" y="8836"/>
                  <a:pt x="10063" y="8836"/>
                </a:cubicBezTo>
                <a:cubicBezTo>
                  <a:pt x="10328" y="8836"/>
                  <a:pt x="10543" y="8617"/>
                  <a:pt x="10543" y="8346"/>
                </a:cubicBezTo>
                <a:cubicBezTo>
                  <a:pt x="10543" y="8074"/>
                  <a:pt x="10328" y="7855"/>
                  <a:pt x="10063" y="7855"/>
                </a:cubicBezTo>
                <a:moveTo>
                  <a:pt x="1718" y="19842"/>
                </a:moveTo>
                <a:lnTo>
                  <a:pt x="3451" y="15392"/>
                </a:lnTo>
                <a:cubicBezTo>
                  <a:pt x="3684" y="15833"/>
                  <a:pt x="3973" y="16253"/>
                  <a:pt x="4312" y="16642"/>
                </a:cubicBezTo>
                <a:cubicBezTo>
                  <a:pt x="4824" y="17230"/>
                  <a:pt x="5418" y="17711"/>
                  <a:pt x="6061" y="18068"/>
                </a:cubicBezTo>
                <a:cubicBezTo>
                  <a:pt x="6061" y="18068"/>
                  <a:pt x="1718" y="19842"/>
                  <a:pt x="1718" y="19842"/>
                </a:cubicBezTo>
                <a:close/>
                <a:moveTo>
                  <a:pt x="3717" y="12060"/>
                </a:moveTo>
                <a:lnTo>
                  <a:pt x="0" y="21600"/>
                </a:lnTo>
                <a:lnTo>
                  <a:pt x="9319" y="17795"/>
                </a:lnTo>
                <a:cubicBezTo>
                  <a:pt x="9153" y="17815"/>
                  <a:pt x="8987" y="17824"/>
                  <a:pt x="8822" y="17824"/>
                </a:cubicBezTo>
                <a:cubicBezTo>
                  <a:pt x="5971" y="17824"/>
                  <a:pt x="3389" y="15002"/>
                  <a:pt x="3717" y="12060"/>
                </a:cubicBezTo>
                <a:moveTo>
                  <a:pt x="16115" y="10657"/>
                </a:moveTo>
                <a:cubicBezTo>
                  <a:pt x="15925" y="10851"/>
                  <a:pt x="15627" y="11171"/>
                  <a:pt x="15280" y="11542"/>
                </a:cubicBezTo>
                <a:cubicBezTo>
                  <a:pt x="14662" y="12204"/>
                  <a:pt x="13712" y="13221"/>
                  <a:pt x="13147" y="13753"/>
                </a:cubicBezTo>
                <a:lnTo>
                  <a:pt x="7665" y="8141"/>
                </a:lnTo>
                <a:cubicBezTo>
                  <a:pt x="8185" y="7563"/>
                  <a:pt x="9179" y="6590"/>
                  <a:pt x="9825" y="5958"/>
                </a:cubicBezTo>
                <a:cubicBezTo>
                  <a:pt x="10188" y="5603"/>
                  <a:pt x="10500" y="5298"/>
                  <a:pt x="10690" y="5103"/>
                </a:cubicBezTo>
                <a:cubicBezTo>
                  <a:pt x="13284" y="2447"/>
                  <a:pt x="18271" y="993"/>
                  <a:pt x="20136" y="982"/>
                </a:cubicBezTo>
                <a:cubicBezTo>
                  <a:pt x="20132" y="2572"/>
                  <a:pt x="18824" y="7884"/>
                  <a:pt x="16115" y="10657"/>
                </a:cubicBezTo>
                <a:moveTo>
                  <a:pt x="12477" y="14563"/>
                </a:moveTo>
                <a:cubicBezTo>
                  <a:pt x="12127" y="15873"/>
                  <a:pt x="11665" y="17072"/>
                  <a:pt x="11154" y="18035"/>
                </a:cubicBezTo>
                <a:cubicBezTo>
                  <a:pt x="10943" y="17454"/>
                  <a:pt x="10642" y="16798"/>
                  <a:pt x="10214" y="16110"/>
                </a:cubicBezTo>
                <a:cubicBezTo>
                  <a:pt x="10035" y="15823"/>
                  <a:pt x="9728" y="15656"/>
                  <a:pt x="9405" y="15656"/>
                </a:cubicBezTo>
                <a:cubicBezTo>
                  <a:pt x="9329" y="15656"/>
                  <a:pt x="9252" y="15665"/>
                  <a:pt x="9176" y="15684"/>
                </a:cubicBezTo>
                <a:cubicBezTo>
                  <a:pt x="8990" y="15731"/>
                  <a:pt x="8799" y="15755"/>
                  <a:pt x="8610" y="15755"/>
                </a:cubicBezTo>
                <a:cubicBezTo>
                  <a:pt x="7905" y="15755"/>
                  <a:pt x="7217" y="15432"/>
                  <a:pt x="6621" y="14822"/>
                </a:cubicBezTo>
                <a:cubicBezTo>
                  <a:pt x="5861" y="14043"/>
                  <a:pt x="5561" y="13114"/>
                  <a:pt x="5779" y="12206"/>
                </a:cubicBezTo>
                <a:cubicBezTo>
                  <a:pt x="5877" y="11797"/>
                  <a:pt x="5709" y="11370"/>
                  <a:pt x="5363" y="11144"/>
                </a:cubicBezTo>
                <a:cubicBezTo>
                  <a:pt x="4690" y="10706"/>
                  <a:pt x="4050" y="10398"/>
                  <a:pt x="3482" y="10183"/>
                </a:cubicBezTo>
                <a:cubicBezTo>
                  <a:pt x="4423" y="9658"/>
                  <a:pt x="5594" y="9186"/>
                  <a:pt x="6874" y="8827"/>
                </a:cubicBezTo>
                <a:cubicBezTo>
                  <a:pt x="6900" y="8820"/>
                  <a:pt x="6921" y="8803"/>
                  <a:pt x="6946" y="8793"/>
                </a:cubicBezTo>
                <a:lnTo>
                  <a:pt x="12510" y="14490"/>
                </a:lnTo>
                <a:cubicBezTo>
                  <a:pt x="12501" y="14515"/>
                  <a:pt x="12484" y="14536"/>
                  <a:pt x="12477" y="14563"/>
                </a:cubicBezTo>
                <a:moveTo>
                  <a:pt x="20922" y="167"/>
                </a:moveTo>
                <a:cubicBezTo>
                  <a:pt x="20813" y="55"/>
                  <a:pt x="20545" y="0"/>
                  <a:pt x="20157" y="0"/>
                </a:cubicBezTo>
                <a:cubicBezTo>
                  <a:pt x="18131" y="0"/>
                  <a:pt x="12842" y="1511"/>
                  <a:pt x="10012" y="4409"/>
                </a:cubicBezTo>
                <a:cubicBezTo>
                  <a:pt x="9345" y="5092"/>
                  <a:pt x="7134" y="7175"/>
                  <a:pt x="6621" y="7880"/>
                </a:cubicBezTo>
                <a:cubicBezTo>
                  <a:pt x="4961" y="8346"/>
                  <a:pt x="2544" y="9277"/>
                  <a:pt x="1196" y="10657"/>
                </a:cubicBezTo>
                <a:cubicBezTo>
                  <a:pt x="1196" y="10657"/>
                  <a:pt x="2841" y="10663"/>
                  <a:pt x="4848" y="11972"/>
                </a:cubicBezTo>
                <a:cubicBezTo>
                  <a:pt x="4556" y="13190"/>
                  <a:pt x="4926" y="14475"/>
                  <a:pt x="5943" y="15516"/>
                </a:cubicBezTo>
                <a:cubicBezTo>
                  <a:pt x="6735" y="16327"/>
                  <a:pt x="7672" y="16737"/>
                  <a:pt x="8610" y="16737"/>
                </a:cubicBezTo>
                <a:cubicBezTo>
                  <a:pt x="8876" y="16737"/>
                  <a:pt x="9142" y="16704"/>
                  <a:pt x="9405" y="16637"/>
                </a:cubicBezTo>
                <a:cubicBezTo>
                  <a:pt x="10683" y="18692"/>
                  <a:pt x="10690" y="20376"/>
                  <a:pt x="10690" y="20376"/>
                </a:cubicBezTo>
                <a:cubicBezTo>
                  <a:pt x="12038" y="18996"/>
                  <a:pt x="12948" y="16521"/>
                  <a:pt x="13402" y="14822"/>
                </a:cubicBezTo>
                <a:cubicBezTo>
                  <a:pt x="14091" y="14297"/>
                  <a:pt x="16126" y="12034"/>
                  <a:pt x="16793" y="11351"/>
                </a:cubicBezTo>
                <a:cubicBezTo>
                  <a:pt x="20164" y="7900"/>
                  <a:pt x="21600" y="861"/>
                  <a:pt x="20922" y="167"/>
                </a:cubicBezTo>
              </a:path>
            </a:pathLst>
          </a:custGeom>
          <a:solidFill>
            <a:srgbClr val="056D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448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" y="0"/>
            <a:ext cx="12191998" cy="6858000"/>
          </a:xfrm>
          <a:prstGeom prst="rect">
            <a:avLst/>
          </a:prstGeom>
          <a:solidFill>
            <a:srgbClr val="22222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1" descr="https://mail.google.com/mail/u/0?ui=2&amp;ik=8ec652db46&amp;attid=0.1&amp;permmsgid=msg-a:r-5006327841535188921&amp;view=fimg&amp;sz=w1600-h1000&amp;attbid=ANGjdJ9DxHYJ2ch55YnFDr-D87oO2guJqgBv9uJM2sLcx7MR_z_rOw1DntgyMbGZowfUJ-yNYq7jeXAZoUKkyuX2qCdX2ucQ11WGwTfvP5OHK2qI9dFUWxcl_H8rDwg&amp;disp=emb&amp;realattid=1641215fd488b09ad29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https://mail.google.com/mail/u/0?ui=2&amp;ik=8ec652db46&amp;attid=0.1&amp;permmsgid=msg-a:r-5006327841535188921&amp;view=fimg&amp;sz=w1600-h1000&amp;attbid=ANGjdJ9DxHYJ2ch55YnFDr-D87oO2guJqgBv9uJM2sLcx7MR_z_rOw1DntgyMbGZowfUJ-yNYq7jeXAZoUKkyuX2qCdX2ucQ11WGwTfvP5OHK2qI9dFUWxcl_H8rDwg&amp;disp=emb&amp;realattid=1641215fd488b09ad291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3" descr="https://mail.google.com/mail/u/0?ui=2&amp;ik=8ec652db46&amp;attid=0.1&amp;permmsgid=msg-a:r-5006327841535188921&amp;view=fimg&amp;sz=w1600-h1000&amp;attbid=ANGjdJ9DxHYJ2ch55YnFDr-D87oO2guJqgBv9uJM2sLcx7MR_z_rOw1DntgyMbGZowfUJ-yNYq7jeXAZoUKkyuX2qCdX2ucQ11WGwTfvP5OHK2qI9dFUWxcl_H8rDwg&amp;disp=emb&amp;realattid=1641215fd488b09ad291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mail.google.com/mail/u/0?ui=2&amp;ik=8ec652db46&amp;attid=0.1&amp;permmsgid=msg-a:r-5006327841535188921&amp;view=fimg&amp;sz=w1600-h1000&amp;attbid=ANGjdJ9DxHYJ2ch55YnFDr-D87oO2guJqgBv9uJM2sLcx7MR_z_rOw1DntgyMbGZowfUJ-yNYq7jeXAZoUKkyuX2qCdX2ucQ11WGwTfvP5OHK2qI9dFUWxcl_H8rDwg&amp;disp=emb&amp;realattid=1641215fd488b09ad291"/>
          <p:cNvSpPr>
            <a:spLocks noChangeAspect="1" noChangeArrowheads="1"/>
          </p:cNvSpPr>
          <p:nvPr/>
        </p:nvSpPr>
        <p:spPr bwMode="auto">
          <a:xfrm>
            <a:off x="457200" y="457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5" descr="https://mail.google.com/mail/u/0?ui=2&amp;ik=8ec652db46&amp;attid=0.1&amp;permmsgid=msg-a:r-5006327841535188921&amp;view=fimg&amp;sz=w1600-h1000&amp;attbid=ANGjdJ9DxHYJ2ch55YnFDr-D87oO2guJqgBv9uJM2sLcx7MR_z_rOw1DntgyMbGZowfUJ-yNYq7jeXAZoUKkyuX2qCdX2ucQ11WGwTfvP5OHK2qI9dFUWxcl_H8rDwg&amp;disp=emb&amp;realattid=1641215fd488b09ad291"/>
          <p:cNvSpPr>
            <a:spLocks noChangeAspect="1" noChangeArrowheads="1"/>
          </p:cNvSpPr>
          <p:nvPr/>
        </p:nvSpPr>
        <p:spPr bwMode="auto">
          <a:xfrm>
            <a:off x="609600" y="60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4" descr="C:\Users\Maidanevych.MAIDANEVYCHPC\Desktop\IMG_6199.jpe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2881" y="0"/>
            <a:ext cx="5588138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hape 209"/>
          <p:cNvSpPr/>
          <p:nvPr/>
        </p:nvSpPr>
        <p:spPr>
          <a:xfrm>
            <a:off x="10506492" y="521109"/>
            <a:ext cx="1206936" cy="12069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6" h="21600" extrusionOk="0">
                <a:moveTo>
                  <a:pt x="11502" y="10309"/>
                </a:moveTo>
                <a:cubicBezTo>
                  <a:pt x="11767" y="10309"/>
                  <a:pt x="11981" y="10090"/>
                  <a:pt x="11981" y="9818"/>
                </a:cubicBezTo>
                <a:cubicBezTo>
                  <a:pt x="11981" y="9547"/>
                  <a:pt x="11767" y="9327"/>
                  <a:pt x="11502" y="9327"/>
                </a:cubicBezTo>
                <a:cubicBezTo>
                  <a:pt x="11237" y="9327"/>
                  <a:pt x="11022" y="9547"/>
                  <a:pt x="11022" y="9818"/>
                </a:cubicBezTo>
                <a:cubicBezTo>
                  <a:pt x="11022" y="10090"/>
                  <a:pt x="11237" y="10309"/>
                  <a:pt x="11502" y="10309"/>
                </a:cubicBezTo>
                <a:moveTo>
                  <a:pt x="15818" y="4909"/>
                </a:moveTo>
                <a:cubicBezTo>
                  <a:pt x="16083" y="4909"/>
                  <a:pt x="16297" y="5129"/>
                  <a:pt x="16297" y="5400"/>
                </a:cubicBezTo>
                <a:cubicBezTo>
                  <a:pt x="16297" y="5672"/>
                  <a:pt x="16083" y="5891"/>
                  <a:pt x="15818" y="5891"/>
                </a:cubicBezTo>
                <a:cubicBezTo>
                  <a:pt x="15553" y="5891"/>
                  <a:pt x="15338" y="5672"/>
                  <a:pt x="15338" y="5400"/>
                </a:cubicBezTo>
                <a:cubicBezTo>
                  <a:pt x="15338" y="5129"/>
                  <a:pt x="15553" y="4909"/>
                  <a:pt x="15818" y="4909"/>
                </a:cubicBezTo>
                <a:moveTo>
                  <a:pt x="15818" y="6873"/>
                </a:moveTo>
                <a:cubicBezTo>
                  <a:pt x="16612" y="6873"/>
                  <a:pt x="17256" y="6213"/>
                  <a:pt x="17256" y="5400"/>
                </a:cubicBezTo>
                <a:cubicBezTo>
                  <a:pt x="17256" y="4587"/>
                  <a:pt x="16612" y="3928"/>
                  <a:pt x="15818" y="3928"/>
                </a:cubicBezTo>
                <a:cubicBezTo>
                  <a:pt x="15023" y="3928"/>
                  <a:pt x="14379" y="4587"/>
                  <a:pt x="14379" y="5400"/>
                </a:cubicBezTo>
                <a:cubicBezTo>
                  <a:pt x="14379" y="6213"/>
                  <a:pt x="15023" y="6873"/>
                  <a:pt x="15818" y="6873"/>
                </a:cubicBezTo>
                <a:moveTo>
                  <a:pt x="12941" y="11782"/>
                </a:moveTo>
                <a:cubicBezTo>
                  <a:pt x="13206" y="11782"/>
                  <a:pt x="13420" y="11562"/>
                  <a:pt x="13420" y="11291"/>
                </a:cubicBezTo>
                <a:cubicBezTo>
                  <a:pt x="13420" y="11020"/>
                  <a:pt x="13206" y="10800"/>
                  <a:pt x="12941" y="10800"/>
                </a:cubicBezTo>
                <a:cubicBezTo>
                  <a:pt x="12675" y="10800"/>
                  <a:pt x="12461" y="11020"/>
                  <a:pt x="12461" y="11291"/>
                </a:cubicBezTo>
                <a:cubicBezTo>
                  <a:pt x="12461" y="11562"/>
                  <a:pt x="12675" y="11782"/>
                  <a:pt x="12941" y="11782"/>
                </a:cubicBezTo>
                <a:moveTo>
                  <a:pt x="10063" y="7855"/>
                </a:moveTo>
                <a:cubicBezTo>
                  <a:pt x="9798" y="7855"/>
                  <a:pt x="9584" y="8074"/>
                  <a:pt x="9584" y="8346"/>
                </a:cubicBezTo>
                <a:cubicBezTo>
                  <a:pt x="9584" y="8617"/>
                  <a:pt x="9798" y="8836"/>
                  <a:pt x="10063" y="8836"/>
                </a:cubicBezTo>
                <a:cubicBezTo>
                  <a:pt x="10328" y="8836"/>
                  <a:pt x="10543" y="8617"/>
                  <a:pt x="10543" y="8346"/>
                </a:cubicBezTo>
                <a:cubicBezTo>
                  <a:pt x="10543" y="8074"/>
                  <a:pt x="10328" y="7855"/>
                  <a:pt x="10063" y="7855"/>
                </a:cubicBezTo>
                <a:moveTo>
                  <a:pt x="1718" y="19842"/>
                </a:moveTo>
                <a:lnTo>
                  <a:pt x="3451" y="15392"/>
                </a:lnTo>
                <a:cubicBezTo>
                  <a:pt x="3684" y="15833"/>
                  <a:pt x="3973" y="16253"/>
                  <a:pt x="4312" y="16642"/>
                </a:cubicBezTo>
                <a:cubicBezTo>
                  <a:pt x="4824" y="17230"/>
                  <a:pt x="5418" y="17711"/>
                  <a:pt x="6061" y="18068"/>
                </a:cubicBezTo>
                <a:cubicBezTo>
                  <a:pt x="6061" y="18068"/>
                  <a:pt x="1718" y="19842"/>
                  <a:pt x="1718" y="19842"/>
                </a:cubicBezTo>
                <a:close/>
                <a:moveTo>
                  <a:pt x="3717" y="12060"/>
                </a:moveTo>
                <a:lnTo>
                  <a:pt x="0" y="21600"/>
                </a:lnTo>
                <a:lnTo>
                  <a:pt x="9319" y="17795"/>
                </a:lnTo>
                <a:cubicBezTo>
                  <a:pt x="9153" y="17815"/>
                  <a:pt x="8987" y="17824"/>
                  <a:pt x="8822" y="17824"/>
                </a:cubicBezTo>
                <a:cubicBezTo>
                  <a:pt x="5971" y="17824"/>
                  <a:pt x="3389" y="15002"/>
                  <a:pt x="3717" y="12060"/>
                </a:cubicBezTo>
                <a:moveTo>
                  <a:pt x="16115" y="10657"/>
                </a:moveTo>
                <a:cubicBezTo>
                  <a:pt x="15925" y="10851"/>
                  <a:pt x="15627" y="11171"/>
                  <a:pt x="15280" y="11542"/>
                </a:cubicBezTo>
                <a:cubicBezTo>
                  <a:pt x="14662" y="12204"/>
                  <a:pt x="13712" y="13221"/>
                  <a:pt x="13147" y="13753"/>
                </a:cubicBezTo>
                <a:lnTo>
                  <a:pt x="7665" y="8141"/>
                </a:lnTo>
                <a:cubicBezTo>
                  <a:pt x="8185" y="7563"/>
                  <a:pt x="9179" y="6590"/>
                  <a:pt x="9825" y="5958"/>
                </a:cubicBezTo>
                <a:cubicBezTo>
                  <a:pt x="10188" y="5603"/>
                  <a:pt x="10500" y="5298"/>
                  <a:pt x="10690" y="5103"/>
                </a:cubicBezTo>
                <a:cubicBezTo>
                  <a:pt x="13284" y="2447"/>
                  <a:pt x="18271" y="993"/>
                  <a:pt x="20136" y="982"/>
                </a:cubicBezTo>
                <a:cubicBezTo>
                  <a:pt x="20132" y="2572"/>
                  <a:pt x="18824" y="7884"/>
                  <a:pt x="16115" y="10657"/>
                </a:cubicBezTo>
                <a:moveTo>
                  <a:pt x="12477" y="14563"/>
                </a:moveTo>
                <a:cubicBezTo>
                  <a:pt x="12127" y="15873"/>
                  <a:pt x="11665" y="17072"/>
                  <a:pt x="11154" y="18035"/>
                </a:cubicBezTo>
                <a:cubicBezTo>
                  <a:pt x="10943" y="17454"/>
                  <a:pt x="10642" y="16798"/>
                  <a:pt x="10214" y="16110"/>
                </a:cubicBezTo>
                <a:cubicBezTo>
                  <a:pt x="10035" y="15823"/>
                  <a:pt x="9728" y="15656"/>
                  <a:pt x="9405" y="15656"/>
                </a:cubicBezTo>
                <a:cubicBezTo>
                  <a:pt x="9329" y="15656"/>
                  <a:pt x="9252" y="15665"/>
                  <a:pt x="9176" y="15684"/>
                </a:cubicBezTo>
                <a:cubicBezTo>
                  <a:pt x="8990" y="15731"/>
                  <a:pt x="8799" y="15755"/>
                  <a:pt x="8610" y="15755"/>
                </a:cubicBezTo>
                <a:cubicBezTo>
                  <a:pt x="7905" y="15755"/>
                  <a:pt x="7217" y="15432"/>
                  <a:pt x="6621" y="14822"/>
                </a:cubicBezTo>
                <a:cubicBezTo>
                  <a:pt x="5861" y="14043"/>
                  <a:pt x="5561" y="13114"/>
                  <a:pt x="5779" y="12206"/>
                </a:cubicBezTo>
                <a:cubicBezTo>
                  <a:pt x="5877" y="11797"/>
                  <a:pt x="5709" y="11370"/>
                  <a:pt x="5363" y="11144"/>
                </a:cubicBezTo>
                <a:cubicBezTo>
                  <a:pt x="4690" y="10706"/>
                  <a:pt x="4050" y="10398"/>
                  <a:pt x="3482" y="10183"/>
                </a:cubicBezTo>
                <a:cubicBezTo>
                  <a:pt x="4423" y="9658"/>
                  <a:pt x="5594" y="9186"/>
                  <a:pt x="6874" y="8827"/>
                </a:cubicBezTo>
                <a:cubicBezTo>
                  <a:pt x="6900" y="8820"/>
                  <a:pt x="6921" y="8803"/>
                  <a:pt x="6946" y="8793"/>
                </a:cubicBezTo>
                <a:lnTo>
                  <a:pt x="12510" y="14490"/>
                </a:lnTo>
                <a:cubicBezTo>
                  <a:pt x="12501" y="14515"/>
                  <a:pt x="12484" y="14536"/>
                  <a:pt x="12477" y="14563"/>
                </a:cubicBezTo>
                <a:moveTo>
                  <a:pt x="20922" y="167"/>
                </a:moveTo>
                <a:cubicBezTo>
                  <a:pt x="20813" y="55"/>
                  <a:pt x="20545" y="0"/>
                  <a:pt x="20157" y="0"/>
                </a:cubicBezTo>
                <a:cubicBezTo>
                  <a:pt x="18131" y="0"/>
                  <a:pt x="12842" y="1511"/>
                  <a:pt x="10012" y="4409"/>
                </a:cubicBezTo>
                <a:cubicBezTo>
                  <a:pt x="9345" y="5092"/>
                  <a:pt x="7134" y="7175"/>
                  <a:pt x="6621" y="7880"/>
                </a:cubicBezTo>
                <a:cubicBezTo>
                  <a:pt x="4961" y="8346"/>
                  <a:pt x="2544" y="9277"/>
                  <a:pt x="1196" y="10657"/>
                </a:cubicBezTo>
                <a:cubicBezTo>
                  <a:pt x="1196" y="10657"/>
                  <a:pt x="2841" y="10663"/>
                  <a:pt x="4848" y="11972"/>
                </a:cubicBezTo>
                <a:cubicBezTo>
                  <a:pt x="4556" y="13190"/>
                  <a:pt x="4926" y="14475"/>
                  <a:pt x="5943" y="15516"/>
                </a:cubicBezTo>
                <a:cubicBezTo>
                  <a:pt x="6735" y="16327"/>
                  <a:pt x="7672" y="16737"/>
                  <a:pt x="8610" y="16737"/>
                </a:cubicBezTo>
                <a:cubicBezTo>
                  <a:pt x="8876" y="16737"/>
                  <a:pt x="9142" y="16704"/>
                  <a:pt x="9405" y="16637"/>
                </a:cubicBezTo>
                <a:cubicBezTo>
                  <a:pt x="10683" y="18692"/>
                  <a:pt x="10690" y="20376"/>
                  <a:pt x="10690" y="20376"/>
                </a:cubicBezTo>
                <a:cubicBezTo>
                  <a:pt x="12038" y="18996"/>
                  <a:pt x="12948" y="16521"/>
                  <a:pt x="13402" y="14822"/>
                </a:cubicBezTo>
                <a:cubicBezTo>
                  <a:pt x="14091" y="14297"/>
                  <a:pt x="16126" y="12034"/>
                  <a:pt x="16793" y="11351"/>
                </a:cubicBezTo>
                <a:cubicBezTo>
                  <a:pt x="20164" y="7900"/>
                  <a:pt x="21600" y="861"/>
                  <a:pt x="20922" y="167"/>
                </a:cubicBezTo>
              </a:path>
            </a:pathLst>
          </a:custGeom>
          <a:solidFill>
            <a:srgbClr val="056D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355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" y="0"/>
            <a:ext cx="12191998" cy="6858000"/>
          </a:xfrm>
          <a:prstGeom prst="rect">
            <a:avLst/>
          </a:prstGeom>
          <a:solidFill>
            <a:srgbClr val="22222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978" y="19050"/>
            <a:ext cx="11587711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4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096000" y="2971511"/>
            <a:ext cx="5856514" cy="2170257"/>
          </a:xfrm>
        </p:spPr>
        <p:txBody>
          <a:bodyPr/>
          <a:lstStyle/>
          <a:p>
            <a:r>
              <a:rPr lang="uk-UA" sz="4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Контактна інформація</a:t>
            </a:r>
            <a:r>
              <a:rPr lang="en-US" sz="4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:</a:t>
            </a:r>
            <a:br>
              <a:rPr lang="en-US" sz="4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</a:br>
            <a:r>
              <a:rPr lang="en-US" sz="45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en-US" sz="45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</a:br>
            <a:r>
              <a:rPr lang="en-US" sz="4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roksolanas@gmail.com</a:t>
            </a:r>
            <a:r>
              <a:rPr lang="uk-UA" sz="4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uk-UA" sz="4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</a:br>
            <a:r>
              <a:rPr lang="uk-UA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uk-UA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</a:br>
            <a:r>
              <a:rPr lang="uk-UA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uk-UA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</a:b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facebook.com/</a:t>
            </a:r>
            <a:r>
              <a:rPr lang="en-US" sz="3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stadnyk.roksolana</a:t>
            </a:r>
            <a:r>
              <a:rPr lang="en-US" sz="45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en-US" sz="45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</a:br>
            <a:r>
              <a:rPr lang="en-US" sz="45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en-US" sz="45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</a:br>
            <a:endParaRPr lang="ru-RU" sz="45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Місце для зображення 1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" b="3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2343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ісце для зображення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9" name="Rectangle 3"/>
          <p:cNvSpPr/>
          <p:nvPr/>
        </p:nvSpPr>
        <p:spPr>
          <a:xfrm>
            <a:off x="975360" y="4297679"/>
            <a:ext cx="9906000" cy="2036211"/>
          </a:xfrm>
          <a:prstGeom prst="rect">
            <a:avLst/>
          </a:prstGeom>
          <a:solidFill>
            <a:srgbClr val="22222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51600" y="4559091"/>
            <a:ext cx="9898135" cy="1774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>
              <a:lnSpc>
                <a:spcPct val="70000"/>
              </a:lnSpc>
            </a:pPr>
            <a:r>
              <a:rPr lang="ru-RU" sz="7000" dirty="0" smtClean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  <a:t>УРЯДОВА СТРАТЕГ</a:t>
            </a:r>
            <a:r>
              <a:rPr lang="uk-UA" sz="7000" dirty="0" smtClean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  <a:t>ІЯ</a:t>
            </a:r>
            <a:endParaRPr lang="en-US" sz="7000" dirty="0" smtClean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  <a:p>
            <a:pPr algn="l">
              <a:lnSpc>
                <a:spcPct val="70000"/>
              </a:lnSpc>
            </a:pPr>
            <a:r>
              <a:rPr lang="en-US" sz="7000" dirty="0" smtClean="0">
                <a:solidFill>
                  <a:schemeClr val="accent1"/>
                </a:solidFill>
                <a:latin typeface="Bebas Neue" charset="0"/>
                <a:ea typeface="Bebas Neue" charset="0"/>
                <a:cs typeface="Bebas Neue" charset="0"/>
              </a:rPr>
              <a:t>#</a:t>
            </a:r>
            <a:r>
              <a:rPr lang="uk-UA" sz="7000" dirty="0" err="1" smtClean="0">
                <a:solidFill>
                  <a:schemeClr val="accent1"/>
                </a:solidFill>
                <a:latin typeface="Bebas Neue" charset="0"/>
                <a:ea typeface="Bebas Neue" charset="0"/>
                <a:cs typeface="Bebas Neue" charset="0"/>
              </a:rPr>
              <a:t>єдинийголос</a:t>
            </a:r>
            <a:endParaRPr lang="en-US" sz="7000" dirty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97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ісце для зображення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Rectangle 3"/>
          <p:cNvSpPr/>
          <p:nvPr/>
        </p:nvSpPr>
        <p:spPr>
          <a:xfrm>
            <a:off x="975360" y="4297679"/>
            <a:ext cx="9906000" cy="2036211"/>
          </a:xfrm>
          <a:prstGeom prst="rect">
            <a:avLst/>
          </a:prstGeom>
          <a:solidFill>
            <a:srgbClr val="22222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51600" y="4559091"/>
            <a:ext cx="9898135" cy="1774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>
              <a:lnSpc>
                <a:spcPct val="70000"/>
              </a:lnSpc>
            </a:pPr>
            <a:r>
              <a:rPr lang="ru-RU" sz="7000" dirty="0" smtClean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  <a:t>УРЯДОВА СТРАТЕГ</a:t>
            </a:r>
            <a:r>
              <a:rPr lang="uk-UA" sz="7000" dirty="0" smtClean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  <a:t>ІЯ</a:t>
            </a:r>
            <a:endParaRPr lang="en-US" sz="7000" dirty="0" smtClean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  <a:p>
            <a:pPr algn="l">
              <a:lnSpc>
                <a:spcPct val="70000"/>
              </a:lnSpc>
            </a:pPr>
            <a:r>
              <a:rPr lang="en-US" sz="7000" dirty="0" smtClean="0">
                <a:solidFill>
                  <a:schemeClr val="accent1"/>
                </a:solidFill>
                <a:latin typeface="Bebas Neue" charset="0"/>
                <a:ea typeface="Bebas Neue" charset="0"/>
                <a:cs typeface="Bebas Neue" charset="0"/>
              </a:rPr>
              <a:t>#</a:t>
            </a:r>
            <a:r>
              <a:rPr lang="uk-UA" sz="7000" dirty="0" err="1" smtClean="0">
                <a:solidFill>
                  <a:schemeClr val="accent1"/>
                </a:solidFill>
                <a:latin typeface="Bebas Neue" charset="0"/>
                <a:ea typeface="Bebas Neue" charset="0"/>
                <a:cs typeface="Bebas Neue" charset="0"/>
              </a:rPr>
              <a:t>єдинийголос</a:t>
            </a:r>
            <a:endParaRPr lang="en-US" sz="7000" dirty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7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ісце для зображення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3"/>
          <p:cNvSpPr/>
          <p:nvPr/>
        </p:nvSpPr>
        <p:spPr>
          <a:xfrm>
            <a:off x="975360" y="4297679"/>
            <a:ext cx="9906000" cy="2036211"/>
          </a:xfrm>
          <a:prstGeom prst="rect">
            <a:avLst/>
          </a:prstGeom>
          <a:solidFill>
            <a:srgbClr val="22222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51600" y="4559091"/>
            <a:ext cx="9898135" cy="1774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>
              <a:lnSpc>
                <a:spcPct val="70000"/>
              </a:lnSpc>
            </a:pPr>
            <a:r>
              <a:rPr lang="ru-RU" sz="7000" dirty="0" smtClean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  <a:t>УРЯДОВА СТРАТЕГ</a:t>
            </a:r>
            <a:r>
              <a:rPr lang="uk-UA" sz="7000" dirty="0" smtClean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  <a:t>ІЯ</a:t>
            </a:r>
            <a:endParaRPr lang="en-US" sz="7000" dirty="0" smtClean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  <a:p>
            <a:pPr algn="l">
              <a:lnSpc>
                <a:spcPct val="70000"/>
              </a:lnSpc>
            </a:pPr>
            <a:r>
              <a:rPr lang="en-US" sz="7000" dirty="0" smtClean="0">
                <a:solidFill>
                  <a:schemeClr val="accent1"/>
                </a:solidFill>
                <a:latin typeface="Bebas Neue" charset="0"/>
                <a:ea typeface="Bebas Neue" charset="0"/>
                <a:cs typeface="Bebas Neue" charset="0"/>
              </a:rPr>
              <a:t>#</a:t>
            </a:r>
            <a:r>
              <a:rPr lang="uk-UA" sz="7000" dirty="0" err="1" smtClean="0">
                <a:solidFill>
                  <a:schemeClr val="accent1"/>
                </a:solidFill>
                <a:latin typeface="Bebas Neue" charset="0"/>
                <a:ea typeface="Bebas Neue" charset="0"/>
                <a:cs typeface="Bebas Neue" charset="0"/>
              </a:rPr>
              <a:t>єдинийголос</a:t>
            </a:r>
            <a:endParaRPr lang="en-US" sz="7000" dirty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85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ісце для зображення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Rectangle 3"/>
          <p:cNvSpPr/>
          <p:nvPr/>
        </p:nvSpPr>
        <p:spPr>
          <a:xfrm>
            <a:off x="975360" y="4297679"/>
            <a:ext cx="9906000" cy="2036211"/>
          </a:xfrm>
          <a:prstGeom prst="rect">
            <a:avLst/>
          </a:prstGeom>
          <a:solidFill>
            <a:srgbClr val="22222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51600" y="4559091"/>
            <a:ext cx="9898135" cy="1774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>
              <a:lnSpc>
                <a:spcPct val="70000"/>
              </a:lnSpc>
            </a:pPr>
            <a:r>
              <a:rPr lang="ru-RU" sz="7000" dirty="0" smtClean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  <a:t>УРЯДОВА СТРАТЕГ</a:t>
            </a:r>
            <a:r>
              <a:rPr lang="uk-UA" sz="7000" dirty="0" smtClean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  <a:t>ІЯ</a:t>
            </a:r>
            <a:endParaRPr lang="en-US" sz="7000" dirty="0" smtClean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  <a:p>
            <a:pPr algn="l">
              <a:lnSpc>
                <a:spcPct val="70000"/>
              </a:lnSpc>
            </a:pPr>
            <a:r>
              <a:rPr lang="en-US" sz="7000" dirty="0" smtClean="0">
                <a:solidFill>
                  <a:schemeClr val="accent1"/>
                </a:solidFill>
                <a:latin typeface="Bebas Neue" charset="0"/>
                <a:ea typeface="Bebas Neue" charset="0"/>
                <a:cs typeface="Bebas Neue" charset="0"/>
              </a:rPr>
              <a:t>#</a:t>
            </a:r>
            <a:r>
              <a:rPr lang="uk-UA" sz="7000" dirty="0" err="1" smtClean="0">
                <a:solidFill>
                  <a:schemeClr val="accent1"/>
                </a:solidFill>
                <a:latin typeface="Bebas Neue" charset="0"/>
                <a:ea typeface="Bebas Neue" charset="0"/>
                <a:cs typeface="Bebas Neue" charset="0"/>
              </a:rPr>
              <a:t>єдинийголос</a:t>
            </a:r>
            <a:endParaRPr lang="en-US" sz="7000" dirty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32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ісце для зображення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Rectangle 3"/>
          <p:cNvSpPr/>
          <p:nvPr/>
        </p:nvSpPr>
        <p:spPr>
          <a:xfrm>
            <a:off x="975360" y="4297679"/>
            <a:ext cx="9906000" cy="2036211"/>
          </a:xfrm>
          <a:prstGeom prst="rect">
            <a:avLst/>
          </a:prstGeom>
          <a:solidFill>
            <a:srgbClr val="22222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51600" y="4559091"/>
            <a:ext cx="9898135" cy="1774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>
              <a:lnSpc>
                <a:spcPct val="70000"/>
              </a:lnSpc>
            </a:pPr>
            <a:r>
              <a:rPr lang="ru-RU" sz="7000" dirty="0" smtClean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  <a:t>УРЯДОВА СТРАТЕГ</a:t>
            </a:r>
            <a:r>
              <a:rPr lang="uk-UA" sz="7000" dirty="0" smtClean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  <a:t>ІЯ</a:t>
            </a:r>
            <a:endParaRPr lang="en-US" sz="7000" dirty="0" smtClean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  <a:p>
            <a:pPr algn="l">
              <a:lnSpc>
                <a:spcPct val="70000"/>
              </a:lnSpc>
            </a:pPr>
            <a:r>
              <a:rPr lang="en-US" sz="7000" dirty="0" smtClean="0">
                <a:solidFill>
                  <a:schemeClr val="accent1"/>
                </a:solidFill>
                <a:latin typeface="Bebas Neue" charset="0"/>
                <a:ea typeface="Bebas Neue" charset="0"/>
                <a:cs typeface="Bebas Neue" charset="0"/>
              </a:rPr>
              <a:t>#</a:t>
            </a:r>
            <a:r>
              <a:rPr lang="uk-UA" sz="7000" dirty="0" err="1" smtClean="0">
                <a:solidFill>
                  <a:schemeClr val="accent1"/>
                </a:solidFill>
                <a:latin typeface="Bebas Neue" charset="0"/>
                <a:ea typeface="Bebas Neue" charset="0"/>
                <a:cs typeface="Bebas Neue" charset="0"/>
              </a:rPr>
              <a:t>єдинийголос</a:t>
            </a:r>
            <a:endParaRPr lang="en-US" sz="7000" dirty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27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Mark04 Red light color">
      <a:dk1>
        <a:srgbClr val="222222"/>
      </a:dk1>
      <a:lt1>
        <a:srgbClr val="FFFFFF"/>
      </a:lt1>
      <a:dk2>
        <a:srgbClr val="222222"/>
      </a:dk2>
      <a:lt2>
        <a:srgbClr val="FFFFFF"/>
      </a:lt2>
      <a:accent1>
        <a:srgbClr val="E52828"/>
      </a:accent1>
      <a:accent2>
        <a:srgbClr val="EC4242"/>
      </a:accent2>
      <a:accent3>
        <a:srgbClr val="F05959"/>
      </a:accent3>
      <a:accent4>
        <a:srgbClr val="F27070"/>
      </a:accent4>
      <a:accent5>
        <a:srgbClr val="F68585"/>
      </a:accent5>
      <a:accent6>
        <a:srgbClr val="F99898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35468</TotalTime>
  <Words>226</Words>
  <Application>Microsoft Office PowerPoint</Application>
  <PresentationFormat>Произвольный</PresentationFormat>
  <Paragraphs>66</Paragraphs>
  <Slides>48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Контактна інформація:  roksolanas@gmail.com   facebook.com/stadnyk.roksolana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User</cp:lastModifiedBy>
  <cp:revision>214</cp:revision>
  <cp:lastPrinted>2016-03-30T01:29:59Z</cp:lastPrinted>
  <dcterms:created xsi:type="dcterms:W3CDTF">2016-03-16T06:48:42Z</dcterms:created>
  <dcterms:modified xsi:type="dcterms:W3CDTF">2018-07-03T07:44:39Z</dcterms:modified>
</cp:coreProperties>
</file>