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1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93" r:id="rId2"/>
    <p:sldMasterId id="2147486385" r:id="rId3"/>
    <p:sldMasterId id="2147486396" r:id="rId4"/>
    <p:sldMasterId id="2147486407" r:id="rId5"/>
    <p:sldMasterId id="2147486418" r:id="rId6"/>
    <p:sldMasterId id="2147486429" r:id="rId7"/>
    <p:sldMasterId id="2147486875" r:id="rId8"/>
    <p:sldMasterId id="2147486882" r:id="rId9"/>
    <p:sldMasterId id="2147486889" r:id="rId10"/>
    <p:sldMasterId id="2147486896" r:id="rId11"/>
    <p:sldMasterId id="2147486903" r:id="rId12"/>
    <p:sldMasterId id="2147486910" r:id="rId13"/>
    <p:sldMasterId id="2147486917" r:id="rId14"/>
  </p:sldMasterIdLst>
  <p:notesMasterIdLst>
    <p:notesMasterId r:id="rId30"/>
  </p:notesMasterIdLst>
  <p:sldIdLst>
    <p:sldId id="724" r:id="rId15"/>
    <p:sldId id="728" r:id="rId16"/>
    <p:sldId id="711" r:id="rId17"/>
    <p:sldId id="730" r:id="rId18"/>
    <p:sldId id="726" r:id="rId19"/>
    <p:sldId id="704" r:id="rId20"/>
    <p:sldId id="712" r:id="rId21"/>
    <p:sldId id="713" r:id="rId22"/>
    <p:sldId id="722" r:id="rId23"/>
    <p:sldId id="721" r:id="rId24"/>
    <p:sldId id="707" r:id="rId25"/>
    <p:sldId id="710" r:id="rId26"/>
    <p:sldId id="729" r:id="rId27"/>
    <p:sldId id="731" r:id="rId28"/>
    <p:sldId id="716" r:id="rId29"/>
  </p:sldIdLst>
  <p:sldSz cx="10693400" cy="7561263"/>
  <p:notesSz cx="6797675" cy="9926638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93713" indent="-381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90600" indent="-793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484313" indent="-11906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981200" indent="-16033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1657" autoAdjust="0"/>
  </p:normalViewPr>
  <p:slideViewPr>
    <p:cSldViewPr>
      <p:cViewPr>
        <p:scale>
          <a:sx n="82" d="100"/>
          <a:sy n="82" d="100"/>
        </p:scale>
        <p:origin x="-1026" y="168"/>
      </p:cViewPr>
      <p:guideLst>
        <p:guide orient="horz" pos="2382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9" d="100"/>
        <a:sy n="79" d="100"/>
      </p:scale>
      <p:origin x="0" y="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4BDC7AD-6A6B-4EA3-8A2D-A655BEBE05CD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6763" y="744538"/>
            <a:ext cx="526415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F9E9BFB-0CE9-4B59-ACF3-6E8560E8A80A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643216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40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096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636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192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75136" algn="l" defTabSz="9100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30162" algn="l" defTabSz="9100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85188" algn="l" defTabSz="9100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40216" algn="l" defTabSz="9100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BC25A8-8066-45CE-9FEE-327E6DD5FA42}" type="slidenum">
              <a:rPr lang="en-US" smtClean="0">
                <a:solidFill>
                  <a:prstClr val="black"/>
                </a:solidFill>
                <a:latin typeface="Calibri" pitchFamily="34" charset="0"/>
                <a:ea typeface="MS PGothic" pitchFamily="34" charset="-128"/>
                <a:cs typeface="+mn-cs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6" y="2348968"/>
            <a:ext cx="9089390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7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2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8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7440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4001" y="1407239"/>
            <a:ext cx="9611064" cy="55781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414000" y="362317"/>
            <a:ext cx="7999628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496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0" y="362317"/>
            <a:ext cx="8098023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5" y="1414236"/>
            <a:ext cx="9720598" cy="2410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5" y="3880477"/>
            <a:ext cx="9720598" cy="2411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294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02" y="357069"/>
            <a:ext cx="8109160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6" y="1405490"/>
            <a:ext cx="4819456" cy="4990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405490"/>
            <a:ext cx="4722918" cy="4990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852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2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28" y="257637"/>
            <a:ext cx="7424568" cy="8126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965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023" y="2550252"/>
            <a:ext cx="8212451" cy="14317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51" y="3875147"/>
            <a:ext cx="7654321" cy="1932323"/>
          </a:xfrm>
        </p:spPr>
        <p:txBody>
          <a:bodyPr/>
          <a:lstStyle>
            <a:lvl1pPr marL="0" indent="0" algn="l">
              <a:buNone/>
              <a:defRPr/>
            </a:lvl1pPr>
            <a:lvl2pPr marL="455017" indent="0" algn="ctr">
              <a:buNone/>
              <a:defRPr/>
            </a:lvl2pPr>
            <a:lvl3pPr marL="910044" indent="0" algn="ctr">
              <a:buNone/>
              <a:defRPr/>
            </a:lvl3pPr>
            <a:lvl4pPr marL="1365078" indent="0" algn="ctr">
              <a:buNone/>
              <a:defRPr/>
            </a:lvl4pPr>
            <a:lvl5pPr marL="1820105" indent="0" algn="ctr">
              <a:buNone/>
              <a:defRPr/>
            </a:lvl5pPr>
            <a:lvl6pPr marL="2275136" indent="0" algn="ctr">
              <a:buNone/>
              <a:defRPr/>
            </a:lvl6pPr>
            <a:lvl7pPr marL="2730162" indent="0" algn="ctr">
              <a:buNone/>
              <a:defRPr/>
            </a:lvl7pPr>
            <a:lvl8pPr marL="3185188" indent="0" algn="ctr">
              <a:buNone/>
              <a:defRPr/>
            </a:lvl8pPr>
            <a:lvl9pPr marL="364021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844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8" y="357069"/>
            <a:ext cx="8429461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93" y="1394994"/>
            <a:ext cx="9624060" cy="4990084"/>
          </a:xfrm>
        </p:spPr>
        <p:txBody>
          <a:bodyPr/>
          <a:lstStyle>
            <a:lvl1pPr>
              <a:lnSpc>
                <a:spcPts val="2000"/>
              </a:lnSpc>
              <a:spcBef>
                <a:spcPts val="400"/>
              </a:spcBef>
              <a:defRPr/>
            </a:lvl1pPr>
            <a:lvl2pPr>
              <a:lnSpc>
                <a:spcPts val="2000"/>
              </a:lnSpc>
              <a:spcBef>
                <a:spcPts val="400"/>
              </a:spcBef>
              <a:defRPr/>
            </a:lvl2pPr>
            <a:lvl3pPr>
              <a:lnSpc>
                <a:spcPts val="2000"/>
              </a:lnSpc>
              <a:spcBef>
                <a:spcPts val="400"/>
              </a:spcBef>
              <a:defRPr/>
            </a:lvl3pPr>
            <a:lvl4pPr>
              <a:lnSpc>
                <a:spcPts val="2000"/>
              </a:lnSpc>
              <a:spcBef>
                <a:spcPts val="400"/>
              </a:spcBef>
              <a:defRPr/>
            </a:lvl4pPr>
            <a:lvl5pPr>
              <a:lnSpc>
                <a:spcPts val="2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4642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00" y="362367"/>
            <a:ext cx="7999628" cy="672113"/>
          </a:xfrm>
        </p:spPr>
        <p:txBody>
          <a:bodyPr/>
          <a:lstStyle>
            <a:lvl1pPr marL="0" indent="0">
              <a:defRPr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4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41" y="5098608"/>
            <a:ext cx="9624060" cy="165402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accent4"/>
                </a:solidFill>
                <a:latin typeface="Arial"/>
              </a:defRPr>
            </a:lvl1pPr>
            <a:lvl2pPr marL="45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2141" y="3764888"/>
            <a:ext cx="9624060" cy="12602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26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480" y="194283"/>
            <a:ext cx="10349484" cy="6404319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592152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8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B9A00-8D15-4FF4-8329-7926E0A1E698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2A48E-BC99-46D1-8A7E-0923E2FE890F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82722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4001" y="1407239"/>
            <a:ext cx="9611064" cy="55781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414000" y="362317"/>
            <a:ext cx="7999628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2018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0" y="362317"/>
            <a:ext cx="8098023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5" y="1414236"/>
            <a:ext cx="9720598" cy="2410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5" y="3880474"/>
            <a:ext cx="9720598" cy="2411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5616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5" y="357069"/>
            <a:ext cx="8109160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6" y="1405490"/>
            <a:ext cx="4819456" cy="4990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405490"/>
            <a:ext cx="4722918" cy="4990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9628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2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28" y="257637"/>
            <a:ext cx="7424568" cy="8126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36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023" y="2550248"/>
            <a:ext cx="8212451" cy="14317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48" y="3875147"/>
            <a:ext cx="7654321" cy="1932323"/>
          </a:xfrm>
        </p:spPr>
        <p:txBody>
          <a:bodyPr/>
          <a:lstStyle>
            <a:lvl1pPr marL="0" indent="0" algn="l">
              <a:buNone/>
              <a:defRPr/>
            </a:lvl1pPr>
            <a:lvl2pPr marL="455017" indent="0" algn="ctr">
              <a:buNone/>
              <a:defRPr/>
            </a:lvl2pPr>
            <a:lvl3pPr marL="910044" indent="0" algn="ctr">
              <a:buNone/>
              <a:defRPr/>
            </a:lvl3pPr>
            <a:lvl4pPr marL="1365078" indent="0" algn="ctr">
              <a:buNone/>
              <a:defRPr/>
            </a:lvl4pPr>
            <a:lvl5pPr marL="1820105" indent="0" algn="ctr">
              <a:buNone/>
              <a:defRPr/>
            </a:lvl5pPr>
            <a:lvl6pPr marL="2275136" indent="0" algn="ctr">
              <a:buNone/>
              <a:defRPr/>
            </a:lvl6pPr>
            <a:lvl7pPr marL="2730162" indent="0" algn="ctr">
              <a:buNone/>
              <a:defRPr/>
            </a:lvl7pPr>
            <a:lvl8pPr marL="3185188" indent="0" algn="ctr">
              <a:buNone/>
              <a:defRPr/>
            </a:lvl8pPr>
            <a:lvl9pPr marL="364021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3420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7" y="357069"/>
            <a:ext cx="8429461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93" y="1394994"/>
            <a:ext cx="9624060" cy="4990084"/>
          </a:xfrm>
        </p:spPr>
        <p:txBody>
          <a:bodyPr/>
          <a:lstStyle>
            <a:lvl1pPr>
              <a:lnSpc>
                <a:spcPts val="2000"/>
              </a:lnSpc>
              <a:spcBef>
                <a:spcPts val="400"/>
              </a:spcBef>
              <a:defRPr/>
            </a:lvl1pPr>
            <a:lvl2pPr>
              <a:lnSpc>
                <a:spcPts val="2000"/>
              </a:lnSpc>
              <a:spcBef>
                <a:spcPts val="400"/>
              </a:spcBef>
              <a:defRPr/>
            </a:lvl2pPr>
            <a:lvl3pPr>
              <a:lnSpc>
                <a:spcPts val="2000"/>
              </a:lnSpc>
              <a:spcBef>
                <a:spcPts val="400"/>
              </a:spcBef>
              <a:defRPr/>
            </a:lvl3pPr>
            <a:lvl4pPr>
              <a:lnSpc>
                <a:spcPts val="2000"/>
              </a:lnSpc>
              <a:spcBef>
                <a:spcPts val="400"/>
              </a:spcBef>
              <a:defRPr/>
            </a:lvl4pPr>
            <a:lvl5pPr>
              <a:lnSpc>
                <a:spcPts val="2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842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00" y="362363"/>
            <a:ext cx="7999628" cy="672113"/>
          </a:xfrm>
        </p:spPr>
        <p:txBody>
          <a:bodyPr/>
          <a:lstStyle>
            <a:lvl1pPr marL="0" indent="0">
              <a:defRPr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20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41" y="5098608"/>
            <a:ext cx="9624060" cy="165402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accent4"/>
                </a:solidFill>
                <a:latin typeface="Arial"/>
              </a:defRPr>
            </a:lvl1pPr>
            <a:lvl2pPr marL="45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2141" y="3764888"/>
            <a:ext cx="9624060" cy="12602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2497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480" y="194283"/>
            <a:ext cx="10349484" cy="6404319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398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853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6" y="2348969"/>
            <a:ext cx="9089390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20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5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0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6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8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769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72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67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6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5076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4001" y="1407239"/>
            <a:ext cx="9611064" cy="55781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414000" y="362317"/>
            <a:ext cx="7999628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749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0" y="362317"/>
            <a:ext cx="8098023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5" y="1414236"/>
            <a:ext cx="9720598" cy="2410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5" y="3880470"/>
            <a:ext cx="9720598" cy="2411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355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5" y="357069"/>
            <a:ext cx="8109160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6" y="1405490"/>
            <a:ext cx="4819456" cy="4990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405490"/>
            <a:ext cx="4722918" cy="4990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497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2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28" y="257637"/>
            <a:ext cx="7424568" cy="8126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6599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023" y="2550301"/>
            <a:ext cx="8212451" cy="14317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74" y="3875147"/>
            <a:ext cx="7654321" cy="1932323"/>
          </a:xfrm>
        </p:spPr>
        <p:txBody>
          <a:bodyPr/>
          <a:lstStyle>
            <a:lvl1pPr marL="0" indent="0" algn="l">
              <a:buNone/>
              <a:defRPr/>
            </a:lvl1pPr>
            <a:lvl2pPr marL="455017" indent="0" algn="ctr">
              <a:buNone/>
              <a:defRPr/>
            </a:lvl2pPr>
            <a:lvl3pPr marL="910044" indent="0" algn="ctr">
              <a:buNone/>
              <a:defRPr/>
            </a:lvl3pPr>
            <a:lvl4pPr marL="1365078" indent="0" algn="ctr">
              <a:buNone/>
              <a:defRPr/>
            </a:lvl4pPr>
            <a:lvl5pPr marL="1820105" indent="0" algn="ctr">
              <a:buNone/>
              <a:defRPr/>
            </a:lvl5pPr>
            <a:lvl6pPr marL="2275136" indent="0" algn="ctr">
              <a:buNone/>
              <a:defRPr/>
            </a:lvl6pPr>
            <a:lvl7pPr marL="2730162" indent="0" algn="ctr">
              <a:buNone/>
              <a:defRPr/>
            </a:lvl7pPr>
            <a:lvl8pPr marL="3185188" indent="0" algn="ctr">
              <a:buNone/>
              <a:defRPr/>
            </a:lvl8pPr>
            <a:lvl9pPr marL="364021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00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30" y="357123"/>
            <a:ext cx="8429461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93" y="1394994"/>
            <a:ext cx="9624060" cy="4990084"/>
          </a:xfrm>
        </p:spPr>
        <p:txBody>
          <a:bodyPr/>
          <a:lstStyle>
            <a:lvl1pPr>
              <a:lnSpc>
                <a:spcPts val="2000"/>
              </a:lnSpc>
              <a:spcBef>
                <a:spcPts val="400"/>
              </a:spcBef>
              <a:defRPr/>
            </a:lvl1pPr>
            <a:lvl2pPr>
              <a:lnSpc>
                <a:spcPts val="2000"/>
              </a:lnSpc>
              <a:spcBef>
                <a:spcPts val="400"/>
              </a:spcBef>
              <a:defRPr/>
            </a:lvl2pPr>
            <a:lvl3pPr>
              <a:lnSpc>
                <a:spcPts val="2000"/>
              </a:lnSpc>
              <a:spcBef>
                <a:spcPts val="400"/>
              </a:spcBef>
              <a:defRPr/>
            </a:lvl3pPr>
            <a:lvl4pPr>
              <a:lnSpc>
                <a:spcPts val="2000"/>
              </a:lnSpc>
              <a:spcBef>
                <a:spcPts val="400"/>
              </a:spcBef>
              <a:defRPr/>
            </a:lvl4pPr>
            <a:lvl5pPr>
              <a:lnSpc>
                <a:spcPts val="2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71461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00" y="362415"/>
            <a:ext cx="7999628" cy="672113"/>
          </a:xfrm>
        </p:spPr>
        <p:txBody>
          <a:bodyPr/>
          <a:lstStyle>
            <a:lvl1pPr marL="0" indent="0">
              <a:defRPr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59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41" y="5098608"/>
            <a:ext cx="9624060" cy="165402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accent4"/>
                </a:solidFill>
                <a:latin typeface="Arial"/>
              </a:defRPr>
            </a:lvl1pPr>
            <a:lvl2pPr marL="45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2141" y="3764888"/>
            <a:ext cx="9624060" cy="12602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745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510" y="194283"/>
            <a:ext cx="10349484" cy="6404319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13138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13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023" y="2550255"/>
            <a:ext cx="8212451" cy="14317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55" y="3875147"/>
            <a:ext cx="7654321" cy="1932323"/>
          </a:xfrm>
        </p:spPr>
        <p:txBody>
          <a:bodyPr/>
          <a:lstStyle>
            <a:lvl1pPr marL="0" indent="0" algn="l">
              <a:buNone/>
              <a:defRPr/>
            </a:lvl1pPr>
            <a:lvl2pPr marL="455017" indent="0" algn="ctr">
              <a:buNone/>
              <a:defRPr/>
            </a:lvl2pPr>
            <a:lvl3pPr marL="910044" indent="0" algn="ctr">
              <a:buNone/>
              <a:defRPr/>
            </a:lvl3pPr>
            <a:lvl4pPr marL="1365078" indent="0" algn="ctr">
              <a:buNone/>
              <a:defRPr/>
            </a:lvl4pPr>
            <a:lvl5pPr marL="1820105" indent="0" algn="ctr">
              <a:buNone/>
              <a:defRPr/>
            </a:lvl5pPr>
            <a:lvl6pPr marL="2275136" indent="0" algn="ctr">
              <a:buNone/>
              <a:defRPr/>
            </a:lvl6pPr>
            <a:lvl7pPr marL="2730162" indent="0" algn="ctr">
              <a:buNone/>
              <a:defRPr/>
            </a:lvl7pPr>
            <a:lvl8pPr marL="3185188" indent="0" algn="ctr">
              <a:buNone/>
              <a:defRPr/>
            </a:lvl8pPr>
            <a:lvl9pPr marL="364021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04649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4033" y="1407239"/>
            <a:ext cx="9611064" cy="55781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414000" y="362380"/>
            <a:ext cx="7999628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43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0" y="362380"/>
            <a:ext cx="8098023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5" y="1414236"/>
            <a:ext cx="9720598" cy="2410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5" y="3880523"/>
            <a:ext cx="9720598" cy="2411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5050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17" y="357123"/>
            <a:ext cx="8109160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6" y="1405490"/>
            <a:ext cx="4819456" cy="4990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405490"/>
            <a:ext cx="4722918" cy="4990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9870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770" y="1396734"/>
            <a:ext cx="9310049" cy="555542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58" y="257637"/>
            <a:ext cx="7424569" cy="8126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7023" y="2550293"/>
            <a:ext cx="8212451" cy="143173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367" y="3875147"/>
            <a:ext cx="7654321" cy="1932323"/>
          </a:xfrm>
        </p:spPr>
        <p:txBody>
          <a:bodyPr/>
          <a:lstStyle>
            <a:lvl1pPr marL="0" indent="0" algn="l">
              <a:buNone/>
              <a:defRPr/>
            </a:lvl1pPr>
            <a:lvl2pPr marL="455017" indent="0" algn="ctr">
              <a:buNone/>
              <a:defRPr/>
            </a:lvl2pPr>
            <a:lvl3pPr marL="910044" indent="0" algn="ctr">
              <a:buNone/>
              <a:defRPr/>
            </a:lvl3pPr>
            <a:lvl4pPr marL="1365078" indent="0" algn="ctr">
              <a:buNone/>
              <a:defRPr/>
            </a:lvl4pPr>
            <a:lvl5pPr marL="1820105" indent="0" algn="ctr">
              <a:buNone/>
              <a:defRPr/>
            </a:lvl5pPr>
            <a:lvl6pPr marL="2275136" indent="0" algn="ctr">
              <a:buNone/>
              <a:defRPr/>
            </a:lvl6pPr>
            <a:lvl7pPr marL="2730162" indent="0" algn="ctr">
              <a:buNone/>
              <a:defRPr/>
            </a:lvl7pPr>
            <a:lvl8pPr marL="3185188" indent="0" algn="ctr">
              <a:buNone/>
              <a:defRPr/>
            </a:lvl8pPr>
            <a:lvl9pPr marL="3640216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291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23" y="357123"/>
            <a:ext cx="8429461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93" y="1394994"/>
            <a:ext cx="9624060" cy="4990084"/>
          </a:xfrm>
        </p:spPr>
        <p:txBody>
          <a:bodyPr/>
          <a:lstStyle>
            <a:lvl1pPr>
              <a:lnSpc>
                <a:spcPts val="2000"/>
              </a:lnSpc>
              <a:spcBef>
                <a:spcPts val="400"/>
              </a:spcBef>
              <a:defRPr/>
            </a:lvl1pPr>
            <a:lvl2pPr>
              <a:lnSpc>
                <a:spcPts val="2000"/>
              </a:lnSpc>
              <a:spcBef>
                <a:spcPts val="400"/>
              </a:spcBef>
              <a:defRPr/>
            </a:lvl2pPr>
            <a:lvl3pPr>
              <a:lnSpc>
                <a:spcPts val="2000"/>
              </a:lnSpc>
              <a:spcBef>
                <a:spcPts val="400"/>
              </a:spcBef>
              <a:defRPr/>
            </a:lvl3pPr>
            <a:lvl4pPr>
              <a:lnSpc>
                <a:spcPts val="2000"/>
              </a:lnSpc>
              <a:spcBef>
                <a:spcPts val="400"/>
              </a:spcBef>
              <a:defRPr/>
            </a:lvl4pPr>
            <a:lvl5pPr>
              <a:lnSpc>
                <a:spcPts val="2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295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00" y="362408"/>
            <a:ext cx="7999628" cy="672113"/>
          </a:xfrm>
        </p:spPr>
        <p:txBody>
          <a:bodyPr/>
          <a:lstStyle>
            <a:lvl1pPr marL="0" indent="0">
              <a:defRPr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0163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41" y="5098608"/>
            <a:ext cx="9624060" cy="165402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accent4"/>
                </a:solidFill>
                <a:latin typeface="Arial"/>
              </a:defRPr>
            </a:lvl1pPr>
            <a:lvl2pPr marL="45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2141" y="3764888"/>
            <a:ext cx="9624060" cy="12602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67870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510" y="194283"/>
            <a:ext cx="10349484" cy="6404319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54612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8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044" y="357069"/>
            <a:ext cx="8429461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993" y="1394994"/>
            <a:ext cx="9624060" cy="4990084"/>
          </a:xfrm>
        </p:spPr>
        <p:txBody>
          <a:bodyPr/>
          <a:lstStyle>
            <a:lvl1pPr>
              <a:lnSpc>
                <a:spcPts val="2000"/>
              </a:lnSpc>
              <a:spcBef>
                <a:spcPts val="400"/>
              </a:spcBef>
              <a:defRPr/>
            </a:lvl1pPr>
            <a:lvl2pPr>
              <a:lnSpc>
                <a:spcPts val="2000"/>
              </a:lnSpc>
              <a:spcBef>
                <a:spcPts val="400"/>
              </a:spcBef>
              <a:defRPr/>
            </a:lvl2pPr>
            <a:lvl3pPr>
              <a:lnSpc>
                <a:spcPts val="2000"/>
              </a:lnSpc>
              <a:spcBef>
                <a:spcPts val="400"/>
              </a:spcBef>
              <a:defRPr/>
            </a:lvl3pPr>
            <a:lvl4pPr>
              <a:lnSpc>
                <a:spcPts val="2000"/>
              </a:lnSpc>
              <a:spcBef>
                <a:spcPts val="400"/>
              </a:spcBef>
              <a:defRPr/>
            </a:lvl4pPr>
            <a:lvl5pPr>
              <a:lnSpc>
                <a:spcPts val="2000"/>
              </a:lnSpc>
              <a:spcBef>
                <a:spcPts val="4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3739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14033" y="1407239"/>
            <a:ext cx="9611064" cy="55781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 idx="10"/>
          </p:nvPr>
        </p:nvSpPr>
        <p:spPr>
          <a:xfrm>
            <a:off x="414000" y="362380"/>
            <a:ext cx="7999628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2253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90" y="362380"/>
            <a:ext cx="8098023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5" y="1414236"/>
            <a:ext cx="9720598" cy="241015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5855" y="3880515"/>
            <a:ext cx="9720598" cy="24119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22247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10" y="357123"/>
            <a:ext cx="8109160" cy="55484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5856" y="1405490"/>
            <a:ext cx="4819456" cy="4990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1405490"/>
            <a:ext cx="4722918" cy="49900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2962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763" y="1396734"/>
            <a:ext cx="9310049" cy="5555427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51" y="257637"/>
            <a:ext cx="7424569" cy="81269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6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636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993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618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B28915-0313-4262-9A10-682AD524E0F4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C8B86C-9275-4898-9204-AF6D495ECD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65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08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46EFC80-C3EF-4890-ACBE-B920633F2DD2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7977F64-DDCE-4411-A6E0-EE592BED769D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279917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4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4000" y="362370"/>
            <a:ext cx="7999628" cy="672113"/>
          </a:xfrm>
        </p:spPr>
        <p:txBody>
          <a:bodyPr/>
          <a:lstStyle>
            <a:lvl1pPr marL="0" indent="0">
              <a:defRPr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04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192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FE920D2-0D90-4324-BC2A-9A809FECD6E9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FE3648A-8748-4E4F-B402-E6CF6AACE1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53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964238"/>
            <a:ext cx="2303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79725"/>
            <a:ext cx="9582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446588"/>
            <a:ext cx="95821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/>
          </p:cNvPr>
          <p:cNvSpPr>
            <a:spLocks noGrp="1"/>
          </p:cNvSpPr>
          <p:nvPr>
            <p:ph sz="quarter" idx="10"/>
          </p:nvPr>
        </p:nvSpPr>
        <p:spPr>
          <a:xfrm>
            <a:off x="555811" y="3741387"/>
            <a:ext cx="9175717" cy="1480747"/>
          </a:xfrm>
        </p:spPr>
        <p:txBody>
          <a:bodyPr/>
          <a:lstStyle>
            <a:lvl1pPr marL="0" indent="0">
              <a:buNone/>
              <a:defRPr sz="4300"/>
            </a:lvl1pPr>
            <a:lvl2pPr marL="380842" indent="0">
              <a:buNone/>
              <a:defRPr sz="4300"/>
            </a:lvl2pPr>
            <a:lvl3pPr marL="761664" indent="0">
              <a:buNone/>
              <a:defRPr sz="4300"/>
            </a:lvl3pPr>
            <a:lvl4pPr marL="1142487" indent="0">
              <a:buNone/>
              <a:defRPr sz="4300"/>
            </a:lvl4pPr>
            <a:lvl5pPr marL="1523332" indent="0">
              <a:buNone/>
              <a:defRPr sz="43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324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AF8BF7-E466-48B4-8030-0AE6347BEE0C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3B92F2-7EF6-44C7-818D-6A96DC03323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18114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82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3572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E916FF-246E-4FDF-A7D0-E1DD5AF46885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662247E-EC2C-4104-8E25-F73B0467E2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657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939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34E9FB4-52D6-4CE4-BCCA-DBCC1FCF36BF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FB79CE-8AE2-4524-940D-8CD84A618003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06680304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0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141" y="5098608"/>
            <a:ext cx="9624060" cy="1654020"/>
          </a:xfrm>
        </p:spPr>
        <p:txBody>
          <a:bodyPr/>
          <a:lstStyle>
            <a:lvl1pPr marL="0" indent="0" algn="l">
              <a:buNone/>
              <a:defRPr b="0" i="0" baseline="0">
                <a:solidFill>
                  <a:schemeClr val="accent4"/>
                </a:solidFill>
                <a:latin typeface="Arial"/>
              </a:defRPr>
            </a:lvl1pPr>
            <a:lvl2pPr marL="45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0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5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0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5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0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5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0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12141" y="3764888"/>
            <a:ext cx="9624060" cy="126021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 i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49864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7F8093-46AA-415A-BC7E-D1DB7E4CB234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ECF889D-5B9C-4658-AF1B-B08EB38A41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2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9186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964238"/>
            <a:ext cx="2303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79725"/>
            <a:ext cx="9582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446588"/>
            <a:ext cx="95821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/>
          </p:cNvPr>
          <p:cNvSpPr>
            <a:spLocks noGrp="1"/>
          </p:cNvSpPr>
          <p:nvPr>
            <p:ph sz="quarter" idx="10"/>
          </p:nvPr>
        </p:nvSpPr>
        <p:spPr>
          <a:xfrm>
            <a:off x="555803" y="3741379"/>
            <a:ext cx="9175717" cy="1480747"/>
          </a:xfrm>
        </p:spPr>
        <p:txBody>
          <a:bodyPr/>
          <a:lstStyle>
            <a:lvl1pPr marL="0" indent="0">
              <a:buNone/>
              <a:defRPr sz="4300"/>
            </a:lvl1pPr>
            <a:lvl2pPr marL="381313" indent="0">
              <a:buNone/>
              <a:defRPr sz="4300"/>
            </a:lvl2pPr>
            <a:lvl3pPr marL="762605" indent="0">
              <a:buNone/>
              <a:defRPr sz="4300"/>
            </a:lvl3pPr>
            <a:lvl4pPr marL="1143901" indent="0">
              <a:buNone/>
              <a:defRPr sz="4300"/>
            </a:lvl4pPr>
            <a:lvl5pPr marL="1525216" indent="0">
              <a:buNone/>
              <a:defRPr sz="43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4573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4713F92-7D98-42B7-8AE4-7AE2F79E5885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E7B023-258F-4A27-A96E-CC3E4A532214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38813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46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6206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8A2290-6F50-44C9-9082-6D887D0948D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4715F5-64AC-4873-9E00-785C71F947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272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8314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964238"/>
            <a:ext cx="2303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79725"/>
            <a:ext cx="9582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446588"/>
            <a:ext cx="95821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/>
          </p:cNvPr>
          <p:cNvSpPr>
            <a:spLocks noGrp="1"/>
          </p:cNvSpPr>
          <p:nvPr>
            <p:ph sz="quarter" idx="10"/>
          </p:nvPr>
        </p:nvSpPr>
        <p:spPr>
          <a:xfrm>
            <a:off x="555797" y="3741374"/>
            <a:ext cx="9175717" cy="1480747"/>
          </a:xfrm>
        </p:spPr>
        <p:txBody>
          <a:bodyPr/>
          <a:lstStyle>
            <a:lvl1pPr marL="0" indent="0">
              <a:buNone/>
              <a:defRPr sz="4300"/>
            </a:lvl1pPr>
            <a:lvl2pPr marL="381650" indent="0">
              <a:buNone/>
              <a:defRPr sz="4300"/>
            </a:lvl2pPr>
            <a:lvl3pPr marL="763278" indent="0">
              <a:buNone/>
              <a:defRPr sz="4300"/>
            </a:lvl3pPr>
            <a:lvl4pPr marL="1144911" indent="0">
              <a:buNone/>
              <a:defRPr sz="4300"/>
            </a:lvl4pPr>
            <a:lvl5pPr marL="1526563" indent="0">
              <a:buNone/>
              <a:defRPr sz="43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859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F47CF7F-A83F-48A0-A85A-8BFFB9E01216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65C99A8-8FAD-41A2-85B9-28AA3DB14D36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01561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8480" y="194283"/>
            <a:ext cx="10349484" cy="6404319"/>
          </a:xfrm>
        </p:spPr>
        <p:txBody>
          <a:bodyPr/>
          <a:lstStyle/>
          <a:p>
            <a:pPr lvl="0"/>
            <a:r>
              <a:rPr lang="ru-RU" noProof="0" dirty="0" smtClean="0"/>
              <a:t>Вставка рисунка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589349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0459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489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7DE4A81-83B9-4A33-9C3E-D2F4A24DBF9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2474067-8319-4880-B4D1-2F40BB3CB6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6489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6466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964238"/>
            <a:ext cx="2303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79725"/>
            <a:ext cx="9582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446588"/>
            <a:ext cx="95821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/>
          </p:cNvPr>
          <p:cNvSpPr>
            <a:spLocks noGrp="1"/>
          </p:cNvSpPr>
          <p:nvPr>
            <p:ph sz="quarter" idx="10"/>
          </p:nvPr>
        </p:nvSpPr>
        <p:spPr>
          <a:xfrm>
            <a:off x="555790" y="3741367"/>
            <a:ext cx="9175717" cy="1480747"/>
          </a:xfrm>
        </p:spPr>
        <p:txBody>
          <a:bodyPr/>
          <a:lstStyle>
            <a:lvl1pPr marL="0" indent="0">
              <a:buNone/>
              <a:defRPr sz="4300"/>
            </a:lvl1pPr>
            <a:lvl2pPr marL="382054" indent="0">
              <a:buNone/>
              <a:defRPr sz="4300"/>
            </a:lvl2pPr>
            <a:lvl3pPr marL="764085" indent="0">
              <a:buNone/>
              <a:defRPr sz="4300"/>
            </a:lvl3pPr>
            <a:lvl4pPr marL="1146125" indent="0">
              <a:buNone/>
              <a:defRPr sz="4300"/>
            </a:lvl4pPr>
            <a:lvl5pPr marL="1528180" indent="0">
              <a:buNone/>
              <a:defRPr sz="43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1686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3A3BA69-5CB8-409A-B548-3AA94031C9CE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C5F9A41-FE3D-43C9-B74B-395A9E1BCBD0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0687491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TW 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8325" cy="75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93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_GEN_BG_43-WhtwRing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48683" y="1396734"/>
            <a:ext cx="9310048" cy="5555427"/>
          </a:xfrm>
          <a:prstGeom prst="rect">
            <a:avLst/>
          </a:prstGeo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8464" y="257637"/>
            <a:ext cx="7424568" cy="81269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059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7B54E37-5917-4609-8A62-53C54BF35C57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B32332-02F7-49A5-8C6C-92B3C59FAF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318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-White w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S_GEN_BG_169-WhtwRingsAnd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683" y="1764454"/>
            <a:ext cx="9310048" cy="4990084"/>
          </a:xfrm>
        </p:spPr>
        <p:txBody>
          <a:bodyPr/>
          <a:lstStyle>
            <a:lvl1pPr>
              <a:defRPr sz="2500" baseline="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28429" y="343517"/>
            <a:ext cx="7424568" cy="1083598"/>
          </a:xfrm>
        </p:spPr>
        <p:txBody>
          <a:bodyPr anchor="t">
            <a:noAutofit/>
          </a:bodyPr>
          <a:lstStyle>
            <a:lvl1pPr algn="l">
              <a:defRPr sz="31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5809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5964238"/>
            <a:ext cx="2303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2879725"/>
            <a:ext cx="9582150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446588"/>
            <a:ext cx="95821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/>
          </p:cNvPr>
          <p:cNvSpPr>
            <a:spLocks noGrp="1"/>
          </p:cNvSpPr>
          <p:nvPr>
            <p:ph sz="quarter" idx="10"/>
          </p:nvPr>
        </p:nvSpPr>
        <p:spPr>
          <a:xfrm>
            <a:off x="555782" y="3741360"/>
            <a:ext cx="9175717" cy="1480747"/>
          </a:xfrm>
        </p:spPr>
        <p:txBody>
          <a:bodyPr/>
          <a:lstStyle>
            <a:lvl1pPr marL="0" indent="0">
              <a:buNone/>
              <a:defRPr sz="4300"/>
            </a:lvl1pPr>
            <a:lvl2pPr marL="382525" indent="0">
              <a:buNone/>
              <a:defRPr sz="4300"/>
            </a:lvl2pPr>
            <a:lvl3pPr marL="765029" indent="0">
              <a:buNone/>
              <a:defRPr sz="4300"/>
            </a:lvl3pPr>
            <a:lvl4pPr marL="1147542" indent="0">
              <a:buNone/>
              <a:defRPr sz="4300"/>
            </a:lvl4pPr>
            <a:lvl5pPr marL="1530068" indent="0">
              <a:buNone/>
              <a:defRPr sz="43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5778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86A8DAA-A3C5-468F-81D7-93A6F2279D39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FC59DA6-1CD6-43B1-B84A-3523B2198A9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5755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0749" y="3226671"/>
            <a:ext cx="9359166" cy="1168146"/>
          </a:xfrm>
        </p:spPr>
        <p:txBody>
          <a:bodyPr/>
          <a:lstStyle>
            <a:lvl1pPr marL="0" indent="0" algn="l">
              <a:buNone/>
              <a:defRPr sz="2100" baseline="0">
                <a:solidFill>
                  <a:srgbClr val="FFFFFF"/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0748" y="1873711"/>
            <a:ext cx="9359166" cy="119784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81038" y="6983413"/>
            <a:ext cx="2867025" cy="387350"/>
          </a:xfrm>
        </p:spPr>
        <p:txBody>
          <a:bodyPr lIns="0" tIns="0" rIns="0" bIns="0" anchor="t"/>
          <a:lstStyle>
            <a:lvl1pPr algn="l">
              <a:lnSpc>
                <a:spcPts val="1375"/>
              </a:lnSpc>
              <a:defRPr sz="1100">
                <a:solidFill>
                  <a:srgbClr val="FFFFFF"/>
                </a:solidFill>
                <a:latin typeface="Aller Light"/>
              </a:defRPr>
            </a:lvl1pPr>
          </a:lstStyle>
          <a:p>
            <a:pPr>
              <a:defRPr/>
            </a:pPr>
            <a:r>
              <a:rPr lang="en-US" dirty="0"/>
              <a:t>21/12/1988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632950" y="6983413"/>
            <a:ext cx="406400" cy="387350"/>
          </a:xfrm>
        </p:spPr>
        <p:txBody>
          <a:bodyPr lIns="0" tIns="0" rIns="0" bIns="0" anchor="t"/>
          <a:lstStyle>
            <a:lvl1pPr>
              <a:lnSpc>
                <a:spcPts val="1375"/>
              </a:lnSpc>
              <a:defRPr sz="1100">
                <a:solidFill>
                  <a:schemeClr val="bg1"/>
                </a:solidFill>
                <a:latin typeface="Aller Light"/>
              </a:defRPr>
            </a:lvl1pPr>
          </a:lstStyle>
          <a:p>
            <a:pPr>
              <a:defRPr/>
            </a:pPr>
            <a:fld id="{B2235D05-08D4-4D32-B9EA-2D45E2575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8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ntantoumis\Desktop\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0693400" cy="75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97" tIns="49566" rIns="99097" bIns="4956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l-GR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97" tIns="49566" rIns="99097" bIns="495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l-GR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9097" tIns="49566" rIns="99097" bIns="49566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70B267-6E33-4777-93DE-7ECA8C4C4E97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9097" tIns="49566" rIns="99097" bIns="49566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99097" tIns="49566" rIns="99097" bIns="49566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E377CBE-8F39-4760-A2D8-9E3AB0E908A5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2" r:id="rId1"/>
    <p:sldLayoutId id="214748908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5pPr>
      <a:lvl6pPr marL="495476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90955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486432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981916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69888" indent="-36988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095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50" indent="-2460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1963" indent="-2460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8850" indent="-2460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133" indent="-247740" algn="l" defTabSz="99095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0610" indent="-247740" algn="l" defTabSz="99095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16093" indent="-247740" algn="l" defTabSz="99095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1567" indent="-247740" algn="l" defTabSz="990955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476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0955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6432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1916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77397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867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68350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29" algn="l" defTabSz="99095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12" tIns="50802" rIns="101612" bIns="508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12" tIns="50802" rIns="101612" bIns="508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612" tIns="50802" rIns="101612" bIns="5080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5132D25-7382-4C86-BB6E-ED9B567CC532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612" tIns="50802" rIns="101612" bIns="5080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612" tIns="50802" rIns="101612" bIns="5080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327CCA7F-FFB8-44C9-BB8B-AF4AFD733A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51" r:id="rId1"/>
    <p:sldLayoutId id="2147489152" r:id="rId2"/>
    <p:sldLayoutId id="2147489153" r:id="rId3"/>
    <p:sldLayoutId id="2147489154" r:id="rId4"/>
    <p:sldLayoutId id="2147489156" r:id="rId5"/>
  </p:sldLayoutIdLst>
  <p:txStyles>
    <p:titleStyle>
      <a:lvl1pPr algn="l" defTabSz="5080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81000" indent="-381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264" indent="-254016" algn="l" defTabSz="50806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288" indent="-254016" algn="l" defTabSz="50806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344" indent="-254016" algn="l" defTabSz="50806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389" indent="-254016" algn="l" defTabSz="50806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60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94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139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174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219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272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300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363" algn="l" defTabSz="5080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83" tIns="50839" rIns="101683" bIns="508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83" tIns="50839" rIns="101683" bIns="508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683" tIns="50839" rIns="101683" bIns="5083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519D645-6D6A-47CC-B2FE-0220FD0B445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683" tIns="50839" rIns="101683" bIns="50839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683" tIns="50839" rIns="101683" bIns="5083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CF261F23-82BD-4A92-8FDB-B9D9AFCB82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57" r:id="rId1"/>
    <p:sldLayoutId id="2147489159" r:id="rId2"/>
    <p:sldLayoutId id="2147489160" r:id="rId3"/>
    <p:sldLayoutId id="2147489161" r:id="rId4"/>
    <p:sldLayoutId id="2147489162" r:id="rId5"/>
  </p:sldLayoutIdLst>
  <p:txStyles>
    <p:titleStyle>
      <a:lvl1pPr algn="l" defTabSz="5080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81000" indent="-381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87588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96239" indent="-254194" algn="l" defTabSz="5084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04619" indent="-254194" algn="l" defTabSz="5084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13032" indent="-254194" algn="l" defTabSz="5084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21437" indent="-254194" algn="l" defTabSz="50841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417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811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5216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3609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42012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0425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58812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7233" algn="l" defTabSz="50841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771" tIns="50884" rIns="101771" bIns="508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771" tIns="50884" rIns="101771" bIns="50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771" tIns="50884" rIns="101771" bIns="50884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666D1AED-B598-4ACD-A048-144252F54DFA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771" tIns="50884" rIns="101771" bIns="50884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771" tIns="50884" rIns="101771" bIns="5088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BC6F63D1-239D-4F47-99C7-2C1E48CEF2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63" r:id="rId1"/>
    <p:sldLayoutId id="2147489164" r:id="rId2"/>
    <p:sldLayoutId id="2147489165" r:id="rId3"/>
    <p:sldLayoutId id="2147489166" r:id="rId4"/>
    <p:sldLayoutId id="2147489167" r:id="rId5"/>
    <p:sldLayoutId id="2147489168" r:id="rId6"/>
  </p:sldLayoutIdLst>
  <p:txStyles>
    <p:titleStyle>
      <a:lvl1pPr algn="l" defTabSz="5080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81000" indent="-381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71588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79588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89175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98707" indent="-254417" algn="l" defTabSz="508862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07538" indent="-254417" algn="l" defTabSz="508862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397" indent="-254417" algn="l" defTabSz="508862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25253" indent="-254417" algn="l" defTabSz="508862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8862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7709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6563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5405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44255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3118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1953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824" algn="l" defTabSz="50886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8" tIns="50939" rIns="101878" bIns="509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878" tIns="50939" rIns="101878" bIns="509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878" tIns="50939" rIns="101878" bIns="50939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9AC1B846-33FD-445C-A0CE-2FD83097F84F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878" tIns="50939" rIns="101878" bIns="50939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878" tIns="50939" rIns="101878" bIns="5093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FA687B7E-AFA4-4D90-8907-A2AF765A78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69" r:id="rId1"/>
    <p:sldLayoutId id="2147489170" r:id="rId2"/>
    <p:sldLayoutId id="2147489171" r:id="rId3"/>
    <p:sldLayoutId id="2147489172" r:id="rId4"/>
    <p:sldLayoutId id="2147489173" r:id="rId5"/>
    <p:sldLayoutId id="2147489174" r:id="rId6"/>
  </p:sldLayoutIdLst>
  <p:txStyles>
    <p:titleStyle>
      <a:lvl1pPr algn="l" defTabSz="5080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8000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8000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81000" indent="-381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7088" indent="-3175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175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763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90763" indent="-254000" algn="l" defTabSz="5080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671" indent="-254686" algn="l" defTabSz="509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043" indent="-254686" algn="l" defTabSz="509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437" indent="-254686" algn="l" defTabSz="509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835" indent="-254686" algn="l" defTabSz="509396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96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87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180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561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950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353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727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137" algn="l" defTabSz="50939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004" tIns="51003" rIns="102004" bIns="510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2004" tIns="51003" rIns="102004" bIns="510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2004" tIns="51003" rIns="102004" bIns="5100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149F80FB-B1C3-4604-91A8-F163B26FDFE6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2004" tIns="51003" rIns="102004" bIns="5100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2004" tIns="51003" rIns="102004" bIns="5100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8AD3E15D-3272-4D2B-BD6E-ADDF80CB9F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75" r:id="rId1"/>
    <p:sldLayoutId id="2147489176" r:id="rId2"/>
    <p:sldLayoutId id="2147489177" r:id="rId3"/>
    <p:sldLayoutId id="2147489178" r:id="rId4"/>
    <p:sldLayoutId id="2147489179" r:id="rId5"/>
    <p:sldLayoutId id="2147489180" r:id="rId6"/>
    <p:sldLayoutId id="2147489181" r:id="rId7"/>
  </p:sldLayoutIdLst>
  <p:txStyles>
    <p:titleStyle>
      <a:lvl1pPr algn="l" defTabSz="509588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9588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9588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9588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9588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9588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9588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9588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9588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81000" indent="-381000" algn="l" defTabSz="5095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8675" indent="-317500" algn="l" defTabSz="5095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74763" indent="-254000" algn="l" defTabSz="5095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84350" indent="-254000" algn="l" defTabSz="5095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93938" indent="-254000" algn="l" defTabSz="509588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805133" indent="-255002" algn="l" defTabSz="51002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15133" indent="-255002" algn="l" defTabSz="51002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25160" indent="-255002" algn="l" defTabSz="51002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35186" indent="-255002" algn="l" defTabSz="51002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0023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045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30068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0079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50099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60130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0134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80174" algn="l" defTabSz="51002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ntantoumis\Desktop\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10693400" cy="75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80" tIns="49558" rIns="99080" bIns="495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l-GR" alt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80" tIns="49558" rIns="99080" bIns="495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l-GR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99080" tIns="49558" rIns="99080" bIns="4955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CCEADC-4BF6-4092-9073-6CE81ED6F3CC}" type="datetimeFigureOut">
              <a:rPr lang="el-GR"/>
              <a:pPr>
                <a:defRPr/>
              </a:pPr>
              <a:t>16/10/2018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99080" tIns="49558" rIns="99080" bIns="4955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99080" tIns="49558" rIns="99080" bIns="4955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0CA0A2C-B444-4F17-B116-1B2B724ECCDC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5pPr>
      <a:lvl6pPr marL="495389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6pPr>
      <a:lvl7pPr marL="99078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7pPr>
      <a:lvl8pPr marL="1486170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8pPr>
      <a:lvl9pPr marL="1981566" algn="ctr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</a:defRPr>
      </a:lvl9pPr>
    </p:titleStyle>
    <p:bodyStyle>
      <a:lvl1pPr marL="368300" indent="-3683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6663" indent="-244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30375" indent="-244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7263" indent="-24447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4652" indent="-247696" algn="l" defTabSz="9907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20042" indent="-247696" algn="l" defTabSz="9907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15438" indent="-247696" algn="l" defTabSz="9907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10823" indent="-247696" algn="l" defTabSz="99078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5389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90780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86170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981566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476959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43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67738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129" algn="l" defTabSz="99078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6834188"/>
            <a:ext cx="15351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8275" y="195263"/>
            <a:ext cx="10358438" cy="6392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08" tIns="45505" rIns="91008" bIns="4550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361950"/>
            <a:ext cx="97456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404938"/>
            <a:ext cx="9745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68275" y="6731000"/>
            <a:ext cx="10358438" cy="0"/>
          </a:xfrm>
          <a:prstGeom prst="line">
            <a:avLst/>
          </a:prstGeom>
          <a:ln w="254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9" name="Picture 8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05613"/>
            <a:ext cx="20764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087" r:id="rId1"/>
    <p:sldLayoutId id="2147489088" r:id="rId2"/>
    <p:sldLayoutId id="2147489089" r:id="rId3"/>
    <p:sldLayoutId id="2147489090" r:id="rId4"/>
    <p:sldLayoutId id="2147489091" r:id="rId5"/>
    <p:sldLayoutId id="2147489092" r:id="rId6"/>
    <p:sldLayoutId id="2147489093" r:id="rId7"/>
    <p:sldLayoutId id="2147489094" r:id="rId8"/>
    <p:sldLayoutId id="2147489095" r:id="rId9"/>
    <p:sldLayoutId id="2147489134" r:id="rId10"/>
  </p:sldLayoutIdLst>
  <p:transition/>
  <p:txStyles>
    <p:titleStyle>
      <a:lvl1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 kern="1200" cap="all">
          <a:solidFill>
            <a:srgbClr val="595959"/>
          </a:solidFill>
          <a:latin typeface="Arial"/>
          <a:ea typeface="Arial" charset="0"/>
          <a:cs typeface="Arial"/>
        </a:defRPr>
      </a:lvl1pPr>
      <a:lvl2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5pPr>
      <a:lvl6pPr marL="455017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6pPr>
      <a:lvl7pPr marL="910044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7pPr>
      <a:lvl8pPr marL="1365078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8pPr>
      <a:lvl9pPr marL="1820105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Clr>
          <a:schemeClr val="accent2"/>
        </a:buClr>
        <a:buFont typeface="Wingdings 2" pitchFamily="18" charset="2"/>
        <a:buChar char=""/>
        <a:defRPr sz="2100" kern="1200">
          <a:solidFill>
            <a:srgbClr val="595959"/>
          </a:solidFill>
          <a:latin typeface="Arial"/>
          <a:ea typeface="Arial" charset="0"/>
          <a:cs typeface="Arial"/>
        </a:defRPr>
      </a:lvl1pPr>
      <a:lvl2pPr marL="738188" indent="-28416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2pPr>
      <a:lvl3pPr marL="1136650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3pPr>
      <a:lvl4pPr marL="1592263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4pPr>
      <a:lvl5pPr marL="2046288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5pPr>
      <a:lvl6pPr marL="2502648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77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5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26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17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4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05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3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62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8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1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6834188"/>
            <a:ext cx="15351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8275" y="195263"/>
            <a:ext cx="10358438" cy="6392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08" tIns="45505" rIns="91008" bIns="4550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361950"/>
            <a:ext cx="97456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404938"/>
            <a:ext cx="9745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68275" y="6731000"/>
            <a:ext cx="10358438" cy="0"/>
          </a:xfrm>
          <a:prstGeom prst="line">
            <a:avLst/>
          </a:prstGeom>
          <a:ln w="254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3" name="Picture 8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05613"/>
            <a:ext cx="20764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096" r:id="rId1"/>
    <p:sldLayoutId id="2147489097" r:id="rId2"/>
    <p:sldLayoutId id="2147489098" r:id="rId3"/>
    <p:sldLayoutId id="2147489099" r:id="rId4"/>
    <p:sldLayoutId id="2147489100" r:id="rId5"/>
    <p:sldLayoutId id="2147489101" r:id="rId6"/>
    <p:sldLayoutId id="2147489102" r:id="rId7"/>
    <p:sldLayoutId id="2147489103" r:id="rId8"/>
    <p:sldLayoutId id="2147489104" r:id="rId9"/>
    <p:sldLayoutId id="2147489135" r:id="rId10"/>
  </p:sldLayoutIdLst>
  <p:transition/>
  <p:txStyles>
    <p:titleStyle>
      <a:lvl1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 kern="1200" cap="all">
          <a:solidFill>
            <a:srgbClr val="595959"/>
          </a:solidFill>
          <a:latin typeface="Arial"/>
          <a:ea typeface="Arial" charset="0"/>
          <a:cs typeface="Arial"/>
        </a:defRPr>
      </a:lvl1pPr>
      <a:lvl2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5pPr>
      <a:lvl6pPr marL="455017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6pPr>
      <a:lvl7pPr marL="910044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7pPr>
      <a:lvl8pPr marL="1365078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8pPr>
      <a:lvl9pPr marL="1820105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Clr>
          <a:schemeClr val="accent2"/>
        </a:buClr>
        <a:buFont typeface="Wingdings 2" pitchFamily="18" charset="2"/>
        <a:buChar char=""/>
        <a:defRPr sz="2100" kern="1200">
          <a:solidFill>
            <a:srgbClr val="595959"/>
          </a:solidFill>
          <a:latin typeface="Arial"/>
          <a:ea typeface="Arial" charset="0"/>
          <a:cs typeface="Arial"/>
        </a:defRPr>
      </a:lvl1pPr>
      <a:lvl2pPr marL="738188" indent="-28416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2pPr>
      <a:lvl3pPr marL="1136650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3pPr>
      <a:lvl4pPr marL="1592263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4pPr>
      <a:lvl5pPr marL="2046288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5pPr>
      <a:lvl6pPr marL="2502648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77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5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26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17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4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05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3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62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8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1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6834188"/>
            <a:ext cx="15351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8275" y="195263"/>
            <a:ext cx="10358438" cy="6392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08" tIns="45505" rIns="91008" bIns="4550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361950"/>
            <a:ext cx="97456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404938"/>
            <a:ext cx="9745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68275" y="6731000"/>
            <a:ext cx="10358438" cy="0"/>
          </a:xfrm>
          <a:prstGeom prst="line">
            <a:avLst/>
          </a:prstGeom>
          <a:ln w="254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7" name="Picture 8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05613"/>
            <a:ext cx="20764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105" r:id="rId1"/>
    <p:sldLayoutId id="2147489106" r:id="rId2"/>
    <p:sldLayoutId id="2147489107" r:id="rId3"/>
    <p:sldLayoutId id="2147489108" r:id="rId4"/>
    <p:sldLayoutId id="2147489109" r:id="rId5"/>
    <p:sldLayoutId id="2147489110" r:id="rId6"/>
    <p:sldLayoutId id="2147489111" r:id="rId7"/>
    <p:sldLayoutId id="2147489112" r:id="rId8"/>
    <p:sldLayoutId id="2147489113" r:id="rId9"/>
    <p:sldLayoutId id="2147489136" r:id="rId10"/>
  </p:sldLayoutIdLst>
  <p:transition/>
  <p:txStyles>
    <p:titleStyle>
      <a:lvl1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 kern="1200" cap="all">
          <a:solidFill>
            <a:srgbClr val="595959"/>
          </a:solidFill>
          <a:latin typeface="Arial"/>
          <a:ea typeface="Arial" charset="0"/>
          <a:cs typeface="Arial"/>
        </a:defRPr>
      </a:lvl1pPr>
      <a:lvl2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5pPr>
      <a:lvl6pPr marL="455017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6pPr>
      <a:lvl7pPr marL="910044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7pPr>
      <a:lvl8pPr marL="1365078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8pPr>
      <a:lvl9pPr marL="1820105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Clr>
          <a:schemeClr val="accent2"/>
        </a:buClr>
        <a:buFont typeface="Wingdings 2" pitchFamily="18" charset="2"/>
        <a:buChar char=""/>
        <a:defRPr sz="2100" kern="1200">
          <a:solidFill>
            <a:srgbClr val="595959"/>
          </a:solidFill>
          <a:latin typeface="Arial"/>
          <a:ea typeface="Arial" charset="0"/>
          <a:cs typeface="Arial"/>
        </a:defRPr>
      </a:lvl1pPr>
      <a:lvl2pPr marL="738188" indent="-28416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2pPr>
      <a:lvl3pPr marL="1136650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3pPr>
      <a:lvl4pPr marL="1592263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4pPr>
      <a:lvl5pPr marL="2046288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5pPr>
      <a:lvl6pPr marL="2502648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77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5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26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17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4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05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3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62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8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1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6834188"/>
            <a:ext cx="15351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8275" y="195263"/>
            <a:ext cx="10358438" cy="6392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08" tIns="45505" rIns="91008" bIns="4550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361950"/>
            <a:ext cx="97456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14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404938"/>
            <a:ext cx="9745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68275" y="6731000"/>
            <a:ext cx="10358438" cy="0"/>
          </a:xfrm>
          <a:prstGeom prst="line">
            <a:avLst/>
          </a:prstGeom>
          <a:ln w="254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1" name="Picture 8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05613"/>
            <a:ext cx="20764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114" r:id="rId1"/>
    <p:sldLayoutId id="2147489115" r:id="rId2"/>
    <p:sldLayoutId id="2147489116" r:id="rId3"/>
    <p:sldLayoutId id="2147489117" r:id="rId4"/>
    <p:sldLayoutId id="2147489118" r:id="rId5"/>
    <p:sldLayoutId id="2147489119" r:id="rId6"/>
    <p:sldLayoutId id="2147489120" r:id="rId7"/>
    <p:sldLayoutId id="2147489121" r:id="rId8"/>
    <p:sldLayoutId id="2147489122" r:id="rId9"/>
    <p:sldLayoutId id="2147489137" r:id="rId10"/>
  </p:sldLayoutIdLst>
  <p:transition/>
  <p:txStyles>
    <p:titleStyle>
      <a:lvl1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 kern="1200" cap="all">
          <a:solidFill>
            <a:srgbClr val="595959"/>
          </a:solidFill>
          <a:latin typeface="Arial"/>
          <a:ea typeface="Arial" charset="0"/>
          <a:cs typeface="Arial"/>
        </a:defRPr>
      </a:lvl1pPr>
      <a:lvl2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5pPr>
      <a:lvl6pPr marL="455017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6pPr>
      <a:lvl7pPr marL="910044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7pPr>
      <a:lvl8pPr marL="1365078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8pPr>
      <a:lvl9pPr marL="1820105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Clr>
          <a:schemeClr val="accent2"/>
        </a:buClr>
        <a:buFont typeface="Wingdings 2" pitchFamily="18" charset="2"/>
        <a:buChar char=""/>
        <a:defRPr sz="2100" kern="1200">
          <a:solidFill>
            <a:srgbClr val="595959"/>
          </a:solidFill>
          <a:latin typeface="Arial"/>
          <a:ea typeface="Arial" charset="0"/>
          <a:cs typeface="Arial"/>
        </a:defRPr>
      </a:lvl1pPr>
      <a:lvl2pPr marL="738188" indent="-28416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2pPr>
      <a:lvl3pPr marL="1136650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3pPr>
      <a:lvl4pPr marL="1592263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4pPr>
      <a:lvl5pPr marL="2046288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5pPr>
      <a:lvl6pPr marL="2502648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77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5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26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17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4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05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3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62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8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1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/>
          <p:cNvPicPr>
            <a:picLocks noChangeAspect="1"/>
          </p:cNvPicPr>
          <p:nvPr userDrawn="1"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6834188"/>
            <a:ext cx="1535113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68275" y="195263"/>
            <a:ext cx="10358438" cy="6392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08" tIns="45505" rIns="91008" bIns="45505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12750" y="361950"/>
            <a:ext cx="9745663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17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14338" y="1404938"/>
            <a:ext cx="9745662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08" tIns="45505" rIns="91008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68275" y="6731000"/>
            <a:ext cx="10358438" cy="0"/>
          </a:xfrm>
          <a:prstGeom prst="line">
            <a:avLst/>
          </a:prstGeom>
          <a:ln w="25400">
            <a:solidFill>
              <a:schemeClr val="accent5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5" name="Picture 8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805613"/>
            <a:ext cx="207645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123" r:id="rId1"/>
    <p:sldLayoutId id="2147489124" r:id="rId2"/>
    <p:sldLayoutId id="2147489125" r:id="rId3"/>
    <p:sldLayoutId id="2147489126" r:id="rId4"/>
    <p:sldLayoutId id="2147489127" r:id="rId5"/>
    <p:sldLayoutId id="2147489128" r:id="rId6"/>
    <p:sldLayoutId id="2147489129" r:id="rId7"/>
    <p:sldLayoutId id="2147489130" r:id="rId8"/>
    <p:sldLayoutId id="2147489131" r:id="rId9"/>
    <p:sldLayoutId id="2147489138" r:id="rId10"/>
  </p:sldLayoutIdLst>
  <p:transition/>
  <p:txStyles>
    <p:titleStyle>
      <a:lvl1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 kern="1200" cap="all">
          <a:solidFill>
            <a:srgbClr val="595959"/>
          </a:solidFill>
          <a:latin typeface="Arial"/>
          <a:ea typeface="Arial" charset="0"/>
          <a:cs typeface="Arial"/>
        </a:defRPr>
      </a:lvl1pPr>
      <a:lvl2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2pPr>
      <a:lvl3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3pPr>
      <a:lvl4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4pPr>
      <a:lvl5pPr algn="l" defTabSz="454025" rtl="0" eaLnBrk="0" fontAlgn="base" hangingPunct="0">
        <a:lnSpc>
          <a:spcPts val="2925"/>
        </a:lnSpc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ea typeface="Arial" charset="0"/>
          <a:cs typeface="Arial" pitchFamily="34" charset="0"/>
        </a:defRPr>
      </a:lvl5pPr>
      <a:lvl6pPr marL="455017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6pPr>
      <a:lvl7pPr marL="910044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7pPr>
      <a:lvl8pPr marL="1365078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8pPr>
      <a:lvl9pPr marL="1820105" algn="l" defTabSz="455017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595959"/>
          </a:solidFill>
          <a:latin typeface="Arial" pitchFamily="34" charset="0"/>
          <a:cs typeface="Arial" pitchFamily="34" charset="0"/>
        </a:defRPr>
      </a:lvl9pPr>
    </p:titleStyle>
    <p:bodyStyle>
      <a:lvl1pPr marL="339725" indent="-339725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Clr>
          <a:schemeClr val="accent2"/>
        </a:buClr>
        <a:buFont typeface="Wingdings 2" pitchFamily="18" charset="2"/>
        <a:buChar char=""/>
        <a:defRPr sz="2100" kern="1200">
          <a:solidFill>
            <a:srgbClr val="595959"/>
          </a:solidFill>
          <a:latin typeface="Arial"/>
          <a:ea typeface="Arial" charset="0"/>
          <a:cs typeface="Arial"/>
        </a:defRPr>
      </a:lvl1pPr>
      <a:lvl2pPr marL="738188" indent="-28416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2pPr>
      <a:lvl3pPr marL="1136650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3pPr>
      <a:lvl4pPr marL="1592263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4pPr>
      <a:lvl5pPr marL="2046288" indent="-227013" algn="l" defTabSz="454025" rtl="0" eaLnBrk="0" fontAlgn="base" hangingPunct="0">
        <a:lnSpc>
          <a:spcPts val="1950"/>
        </a:lnSpc>
        <a:spcBef>
          <a:spcPts val="975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Arial"/>
          <a:ea typeface="Arial" charset="0"/>
          <a:cs typeface="Arial"/>
        </a:defRPr>
      </a:lvl5pPr>
      <a:lvl6pPr marL="2502648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677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12705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67726" indent="-227510" algn="l" defTabSz="45501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17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044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07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105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13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162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188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216" algn="l" defTabSz="4550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3" tIns="50757" rIns="101523" bIns="5075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3" tIns="50757" rIns="101523" bIns="507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523" tIns="50757" rIns="101523" bIns="5075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0A58DE3F-4A93-49A6-B129-0CE92B920EDC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523" tIns="50757" rIns="101523" bIns="5075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523" tIns="50757" rIns="101523" bIns="5075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F2A74634-2A4D-435B-83BA-00E2ED179E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39" r:id="rId1"/>
    <p:sldLayoutId id="2147489140" r:id="rId2"/>
    <p:sldLayoutId id="2147489141" r:id="rId3"/>
    <p:sldLayoutId id="2147489142" r:id="rId4"/>
    <p:sldLayoutId id="2147489144" r:id="rId5"/>
  </p:sldLayoutIdLst>
  <p:txStyles>
    <p:titleStyle>
      <a:lvl1pPr algn="l" defTabSz="506413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79413" indent="-379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59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413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413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82825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91799" indent="-253793" algn="l" defTabSz="50761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299373" indent="-253793" algn="l" defTabSz="50761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06984" indent="-253793" algn="l" defTabSz="50761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14579" indent="-253793" algn="l" defTabSz="507615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7615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198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2795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382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37979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45583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53163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0778" algn="l" defTabSz="507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58" tIns="50775" rIns="101558" bIns="5077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58" tIns="50775" rIns="101558" bIns="50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wrap="square" lIns="101558" tIns="50775" rIns="101558" bIns="50775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62DC7F3-E1F8-4225-A5F3-6BDD7780300B}" type="datetimeFigureOut">
              <a:rPr lang="en-US"/>
              <a:pPr>
                <a:defRPr/>
              </a:pPr>
              <a:t>10/16/2018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wrap="square" lIns="101558" tIns="50775" rIns="101558" bIns="5077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wrap="square" lIns="101558" tIns="50775" rIns="101558" bIns="5077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2C9043FD-CDEA-404E-8528-64E9591AB2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145" r:id="rId1"/>
    <p:sldLayoutId id="2147489146" r:id="rId2"/>
    <p:sldLayoutId id="2147489147" r:id="rId3"/>
    <p:sldLayoutId id="2147489149" r:id="rId4"/>
    <p:sldLayoutId id="2147489150" r:id="rId5"/>
  </p:sldLayoutIdLst>
  <p:txStyles>
    <p:titleStyle>
      <a:lvl1pPr algn="l" defTabSz="506413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2pPr>
      <a:lvl3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3pPr>
      <a:lvl4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4pPr>
      <a:lvl5pPr algn="l" defTabSz="506413" rtl="0" eaLnBrk="0" fontAlgn="base" hangingPunct="0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5pPr>
      <a:lvl6pPr marL="4572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6pPr>
      <a:lvl7pPr marL="9144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7pPr>
      <a:lvl8pPr marL="13716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8pPr>
      <a:lvl9pPr marL="1828800" algn="l" defTabSz="506413" rtl="0" fontAlgn="base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Century Gothic" pitchFamily="34" charset="0"/>
        </a:defRPr>
      </a:lvl9pPr>
    </p:titleStyle>
    <p:bodyStyle>
      <a:lvl1pPr marL="379413" indent="-379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823913" indent="-3159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68413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776413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284413" indent="-252413" algn="l" defTabSz="5064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92785" indent="-253882" algn="l" defTabSz="50779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00539" indent="-253882" algn="l" defTabSz="50779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328" indent="-253882" algn="l" defTabSz="50779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16103" indent="-253882" algn="l" defTabSz="50779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07793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556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332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100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38875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46658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54418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2212" algn="l" defTabSz="50779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10" Type="http://schemas.openxmlformats.org/officeDocument/2006/relationships/image" Target="../media/image15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6.jpeg"/><Relationship Id="rId7" Type="http://schemas.openxmlformats.org/officeDocument/2006/relationships/image" Target="../media/image26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642" y="3204567"/>
            <a:ext cx="10225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New Flight 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Direction </a:t>
            </a:r>
            <a:r>
              <a:rPr lang="en-US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in Ukraine 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2018</a:t>
            </a:r>
          </a:p>
          <a:p>
            <a:endParaRPr lang="en-US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Experience Sharing Platform for Hospitality &amp; Tourism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Sector</a:t>
            </a:r>
          </a:p>
          <a:p>
            <a:endParaRPr lang="ru-RU" sz="3200" b="1" dirty="0" smtClean="0">
              <a:solidFill>
                <a:schemeClr val="bg1">
                  <a:lumMod val="50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Olga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Polich | Sales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Executive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17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October 2018 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7" y="0"/>
            <a:ext cx="3599695" cy="1959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26" y="79477"/>
            <a:ext cx="3516573" cy="13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525" y="977900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Бонусная </a:t>
            </a: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программа </a:t>
            </a:r>
            <a:r>
              <a:rPr lang="en-US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Flypass</a:t>
            </a: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7782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13"/>
          <a:stretch/>
        </p:blipFill>
        <p:spPr bwMode="auto">
          <a:xfrm>
            <a:off x="0" y="0"/>
            <a:ext cx="201399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25" y="1836738"/>
            <a:ext cx="10501313" cy="3970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Для  часто летающих пассажиров Air Malta:</a:t>
            </a:r>
          </a:p>
          <a:p>
            <a:pPr>
              <a:defRPr/>
            </a:pP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Бонусная программа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Flypass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предоставляет возможность зарегистрированным пользователям накапливать мили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KMiles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 без дополнительной оплаты или обязательств при каждом перелете регулярными рейсами. Мили начисляются в зависимости от сегмента полета, типа обслуживания и тарифа. </a:t>
            </a:r>
          </a:p>
          <a:p>
            <a:pPr>
              <a:defRPr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Temporary Tier Level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- 10 000 миль в течение 12 календарных месяцев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Permanent Tier Level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</a:rPr>
              <a:t>10 000 миль в течение 12 календарных месяцев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Diamond Tier Level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</a:rPr>
              <a:t>35 000 миль в течение 12 календарных месяцев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Как использовать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KMiles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:  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Tx/>
              <a:buChar char="-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в обмен на бесплатные билеты в любом направлении на один из регулярных рейсов;</a:t>
            </a:r>
          </a:p>
          <a:p>
            <a:pPr marL="285750" indent="-285750">
              <a:buFontTx/>
              <a:buChar char="-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повышения класса обслуживания до бизнес-класса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413" y="71629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612775"/>
            <a:ext cx="10158413" cy="576263"/>
          </a:xfrm>
        </p:spPr>
        <p:txBody>
          <a:bodyPr rtlCol="0"/>
          <a:lstStyle/>
          <a:p>
            <a:pPr defTabSz="510023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Багаж</a:t>
            </a:r>
            <a:b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1923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02"/>
          <a:stretch/>
        </p:blipFill>
        <p:spPr bwMode="auto">
          <a:xfrm>
            <a:off x="0" y="0"/>
            <a:ext cx="2164466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3779838"/>
            <a:ext cx="520223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925" y="1189038"/>
            <a:ext cx="1036955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Количество багажа зависит от класса обслуживания Вашего билета.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Go Light –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не предусмотрен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Go Smart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– 1 место 23кг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Go Flex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- 1 место 23кг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Just Business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-1 место 32кг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Smart Business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– 2 места по 32кг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Business Freedom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- 2 места по 32кг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8138" y="1547813"/>
            <a:ext cx="511333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Дети и младенцы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Младенцы (0 - 2 лет) -10 кг, кроме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Go Light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Дети от 3 до16 лет -как для взрослых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25" y="4500563"/>
            <a:ext cx="57610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Бизнес-класс   20 см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x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40 см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x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55 см 15кг 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Эконом класс  20 см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x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40 см </a:t>
            </a:r>
            <a:r>
              <a:rPr lang="ru-RU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x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55 см 10кг</a:t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363" y="3852863"/>
            <a:ext cx="5329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Ручная кладь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45" y="0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5088" y="755650"/>
            <a:ext cx="10158412" cy="812800"/>
          </a:xfrm>
        </p:spPr>
        <p:txBody>
          <a:bodyPr rtlCol="0"/>
          <a:lstStyle/>
          <a:p>
            <a:pPr defTabSz="510023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Киев – Мальта –Киев от 5314грн</a:t>
            </a: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3971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7"/>
          <a:stretch/>
        </p:blipFill>
        <p:spPr bwMode="auto">
          <a:xfrm>
            <a:off x="0" y="0"/>
            <a:ext cx="1805651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76" y="34075"/>
            <a:ext cx="1962324" cy="745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" y="1836415"/>
            <a:ext cx="10058400" cy="5263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952" y="684287"/>
            <a:ext cx="10158412" cy="812800"/>
          </a:xfrm>
        </p:spPr>
        <p:txBody>
          <a:bodyPr rtlCol="0"/>
          <a:lstStyle/>
          <a:p>
            <a:pPr defTabSz="510023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Сотрудничество 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Air Malta &amp; Ryanair </a:t>
            </a: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3971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7"/>
          <a:stretch/>
        </p:blipFill>
        <p:spPr bwMode="auto">
          <a:xfrm>
            <a:off x="0" y="0"/>
            <a:ext cx="1805651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76" y="34075"/>
            <a:ext cx="1962324" cy="745133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4418" r="8861" b="18716"/>
          <a:stretch/>
        </p:blipFill>
        <p:spPr bwMode="auto">
          <a:xfrm>
            <a:off x="68952" y="1255263"/>
            <a:ext cx="5205740" cy="382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t="8184" r="18172" b="9858"/>
          <a:stretch/>
        </p:blipFill>
        <p:spPr bwMode="auto">
          <a:xfrm>
            <a:off x="5274693" y="1255263"/>
            <a:ext cx="5418708" cy="540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6" t="19086" r="16556" b="54727"/>
          <a:stretch/>
        </p:blipFill>
        <p:spPr bwMode="auto">
          <a:xfrm>
            <a:off x="68952" y="5081168"/>
            <a:ext cx="537752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4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952" y="684287"/>
            <a:ext cx="10158412" cy="812800"/>
          </a:xfrm>
        </p:spPr>
        <p:txBody>
          <a:bodyPr rtlCol="0"/>
          <a:lstStyle/>
          <a:p>
            <a:pPr defTabSz="510023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Совместное сотрудничество</a:t>
            </a: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83971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7"/>
          <a:stretch/>
        </p:blipFill>
        <p:spPr bwMode="auto">
          <a:xfrm>
            <a:off x="0" y="0"/>
            <a:ext cx="1805651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76" y="34075"/>
            <a:ext cx="1962324" cy="7451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23" y="807302"/>
            <a:ext cx="3304747" cy="65817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" y="4644727"/>
            <a:ext cx="3440604" cy="22322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7" y="1692399"/>
            <a:ext cx="3459606" cy="2548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32" y="1260350"/>
            <a:ext cx="3391374" cy="61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1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42988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042988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042988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042988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042988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6E80DFD-2C18-4C2C-8873-ECB9A208C2D9}" type="slidenum">
              <a:rPr lang="en-US" sz="1100" smtClean="0">
                <a:solidFill>
                  <a:srgbClr val="FFFFFF"/>
                </a:solidFill>
                <a:latin typeface="Aller Light"/>
                <a:ea typeface="MS PGothic" pitchFamily="34" charset="-128"/>
              </a:rPr>
              <a:pPr/>
              <a:t>15</a:t>
            </a:fld>
            <a:endParaRPr lang="en-US" sz="1100" smtClean="0">
              <a:solidFill>
                <a:srgbClr val="FFFFFF"/>
              </a:solidFill>
              <a:latin typeface="Aller Light"/>
              <a:ea typeface="MS PGothic" pitchFamily="34" charset="-128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1603375" y="1725613"/>
            <a:ext cx="78851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4306" tIns="52153" rIns="104306" bIns="52153">
            <a:spAutoFit/>
          </a:bodyPr>
          <a:lstStyle/>
          <a:p>
            <a:pPr algn="just"/>
            <a:r>
              <a:rPr lang="en-GB" sz="2300" b="1" i="1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Thank you! We appreciate your continued support and look forward to growing together.</a:t>
            </a:r>
            <a:endParaRPr lang="en-US" b="1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8602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93400" cy="75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693400" cy="7561263"/>
          </a:xfrm>
        </p:spPr>
      </p:pic>
    </p:spTree>
    <p:extLst>
      <p:ext uri="{BB962C8B-B14F-4D97-AF65-F5344CB8AC3E}">
        <p14:creationId xmlns:p14="http://schemas.microsoft.com/office/powerpoint/2010/main" val="57494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893763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 на </a:t>
            </a: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Мальте</a:t>
            </a:r>
            <a: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</a:b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8100" y="2890838"/>
            <a:ext cx="5792788" cy="425450"/>
          </a:xfrm>
          <a:prstGeom prst="rect">
            <a:avLst/>
          </a:prstGeom>
        </p:spPr>
        <p:txBody>
          <a:bodyPr lIns="101860" tIns="50930" rIns="101860" bIns="50930">
            <a:spAutoFit/>
          </a:bodyPr>
          <a:lstStyle/>
          <a:p>
            <a:pPr defTabSz="10186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  <p:pic>
        <p:nvPicPr>
          <p:cNvPr id="72709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64"/>
          <a:stretch/>
        </p:blipFill>
        <p:spPr bwMode="auto">
          <a:xfrm>
            <a:off x="0" y="0"/>
            <a:ext cx="164592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12" y="22140"/>
            <a:ext cx="2538388" cy="9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34132" y="1692399"/>
            <a:ext cx="103691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Преимущества реализации бизнес-идеи на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Мальте: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у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стойчивость экономики;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много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мировых компании имеет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филиалы, что делает островное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государство бизнес-центром международного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формата;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надежные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банки обезопасят защиту банковских счетов и приумножат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активы;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одна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из наиболее безопасных стран ЕС с точки зрения криминальных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ситуаций;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правительством создано множество программ по поддержке бизнеса;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выгодная налоговая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система.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34132" y="4212679"/>
            <a:ext cx="100811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Бизнес-образование на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Мальте: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сильный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преподавательский состав (бизнес-обучение проводится профессорами);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широкий выбор направлений и специальностей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(менеджмент, бухгалтерский учет и пр.);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 образование на Мальте обойдется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30% дешевле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, нежели в Англии или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США;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лояльное и дружелюбное отношение к иностранным студентам;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улучшение разговорных навыков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(выпускники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в совершенстве владеют английским);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проживание и обучение в многокультурном обществе (новые знакомства, возможность обмена опытом с иностранными коллегами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).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благоприятный климат, в котором обучение становится настоящим отдыхом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893763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2</a:t>
            </a: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способов распробовать Мальту</a:t>
            </a:r>
            <a: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</a:b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8100" y="2890838"/>
            <a:ext cx="5792788" cy="425450"/>
          </a:xfrm>
          <a:prstGeom prst="rect">
            <a:avLst/>
          </a:prstGeom>
        </p:spPr>
        <p:txBody>
          <a:bodyPr lIns="101860" tIns="50930" rIns="101860" bIns="50930">
            <a:spAutoFit/>
          </a:bodyPr>
          <a:lstStyle/>
          <a:p>
            <a:pPr defTabSz="10186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  <p:pic>
        <p:nvPicPr>
          <p:cNvPr id="72709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64"/>
          <a:stretch/>
        </p:blipFill>
        <p:spPr bwMode="auto">
          <a:xfrm>
            <a:off x="0" y="0"/>
            <a:ext cx="164592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33" y="6182"/>
            <a:ext cx="2723540" cy="1032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" y="2311326"/>
            <a:ext cx="3154586" cy="2009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93" y="2311325"/>
            <a:ext cx="3240360" cy="200992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982" y="2311325"/>
            <a:ext cx="3313237" cy="2009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" y="5364807"/>
            <a:ext cx="3163914" cy="2110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76" y="5348359"/>
            <a:ext cx="3240361" cy="21109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492" y="5364807"/>
            <a:ext cx="3240361" cy="2094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97" y="16735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Побывать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на пляже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409336" y="1641931"/>
            <a:ext cx="324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Покататься на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бричке по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Валлетте</a:t>
            </a: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0875" y="1641931"/>
            <a:ext cx="3325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Загляните в глаза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луццу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2173" y="4702028"/>
            <a:ext cx="31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defRPr>
            </a:lvl1pPr>
          </a:lstStyle>
          <a:p>
            <a:r>
              <a:rPr lang="ru-RU" b="1" dirty="0"/>
              <a:t>Протанцуйте до утра в Сент-Джулиансе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37329" y="4655861"/>
            <a:ext cx="3377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Послушайте тишину в Мдине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02494" y="4592624"/>
            <a:ext cx="3228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Исследуйте доисторические храмы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012" y="22140"/>
            <a:ext cx="2538388" cy="96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79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893763"/>
            <a:ext cx="10158413" cy="812800"/>
          </a:xfrm>
        </p:spPr>
        <p:txBody>
          <a:bodyPr rtlCol="0"/>
          <a:lstStyle/>
          <a:p>
            <a:pPr defTabSz="509396"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1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2</a:t>
            </a: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</a:t>
            </a: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способов распробовать Мальту</a:t>
            </a:r>
            <a: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Проводите солнце в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море</a:t>
            </a:r>
            <a:b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на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утесах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Дингли</a:t>
            </a:r>
            <a:b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8100" y="2890838"/>
            <a:ext cx="5792788" cy="425450"/>
          </a:xfrm>
          <a:prstGeom prst="rect">
            <a:avLst/>
          </a:prstGeom>
        </p:spPr>
        <p:txBody>
          <a:bodyPr lIns="101860" tIns="50930" rIns="101860" bIns="50930">
            <a:spAutoFit/>
          </a:bodyPr>
          <a:lstStyle/>
          <a:p>
            <a:pPr defTabSz="10186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100" dirty="0">
              <a:solidFill>
                <a:prstClr val="black"/>
              </a:solidFill>
              <a:latin typeface="Century Gothic"/>
              <a:cs typeface="+mn-cs"/>
            </a:endParaRPr>
          </a:p>
        </p:txBody>
      </p:sp>
      <p:pic>
        <p:nvPicPr>
          <p:cNvPr id="72709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64"/>
          <a:stretch/>
        </p:blipFill>
        <p:spPr bwMode="auto">
          <a:xfrm>
            <a:off x="0" y="0"/>
            <a:ext cx="164592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12" y="0"/>
            <a:ext cx="2723540" cy="1032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38" y="2431004"/>
            <a:ext cx="2664174" cy="1770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0" y="5148783"/>
            <a:ext cx="2664174" cy="20202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609" y="2412471"/>
            <a:ext cx="2932981" cy="17773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68" y="5137737"/>
            <a:ext cx="2944122" cy="2020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4" y="2412471"/>
            <a:ext cx="3349484" cy="177734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4" y="5140855"/>
            <a:ext cx="3349484" cy="20140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6316" y="4502452"/>
            <a:ext cx="29061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Побродите по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скальным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тропам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8468" y="1620391"/>
            <a:ext cx="3093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Посетите победоносный </a:t>
            </a: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город Биргу</a:t>
            </a:r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22730" y="4509865"/>
            <a:ext cx="29441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Полюбуйтесь на птиц в заповеднике Адира</a:t>
            </a: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642844" y="1614943"/>
            <a:ext cx="3349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Отведайте мальтийскую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кухню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570836" y="4479506"/>
            <a:ext cx="34214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Накупите мальтийских сувениров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541" y="34219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88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9213" y="828303"/>
            <a:ext cx="10158412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Факты об </a:t>
            </a:r>
            <a:r>
              <a:rPr lang="en-US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Air Malta</a:t>
            </a:r>
            <a: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ru-RU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3731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47"/>
          <a:stretch/>
        </p:blipFill>
        <p:spPr bwMode="auto">
          <a:xfrm>
            <a:off x="0" y="0"/>
            <a:ext cx="2250356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825" y="1404367"/>
            <a:ext cx="10009188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Авиакомпания Мальтийских Островов с 1974 года, код КМ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643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Базируется в Международном аэропорту Мальты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Флот: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9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А320 и 1А319 с кабинами экономического и бизнес класса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Конфигурация кресел в экономическом класс 3х3 с расстоянием  76 см; в бизнес классе 2х2 с расстоянием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82см</a:t>
            </a:r>
          </a:p>
        </p:txBody>
      </p:sp>
      <p:pic>
        <p:nvPicPr>
          <p:cNvPr id="7373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060700"/>
            <a:ext cx="10526713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425" y="0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7150" y="900113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Маршрутная сеть</a:t>
            </a:r>
            <a: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/>
            </a:r>
            <a:br>
              <a:rPr lang="ru-RU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</a:b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74755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91"/>
          <a:stretch/>
        </p:blipFill>
        <p:spPr bwMode="auto">
          <a:xfrm>
            <a:off x="8873" y="9515"/>
            <a:ext cx="23149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044575"/>
            <a:ext cx="5562600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1839913"/>
            <a:ext cx="4968875" cy="1292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3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4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собственных направлений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180 направлениям в Северной Африке и Ближнем Востоке вместе с партнерами  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32138"/>
            <a:ext cx="53308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  <a:sym typeface="Helvetica"/>
              </a:rPr>
              <a:t>Расписание рейсов </a:t>
            </a:r>
            <a:endParaRPr lang="en-US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  <a:sym typeface="Helvetica"/>
            </a:endParaRPr>
          </a:p>
          <a:p>
            <a:pPr>
              <a:defRPr/>
            </a:pPr>
            <a:r>
              <a:rPr lang="ru-RU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  <a:sym typeface="Helvetica"/>
              </a:rPr>
              <a:t>Мальта-Киев-Мальта </a:t>
            </a:r>
            <a:endParaRPr lang="ru-RU" dirty="0"/>
          </a:p>
          <a:p>
            <a:pPr>
              <a:defRPr/>
            </a:pP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959113"/>
              </p:ext>
            </p:extLst>
          </p:nvPr>
        </p:nvGraphicFramePr>
        <p:xfrm>
          <a:off x="76895" y="4140671"/>
          <a:ext cx="5058668" cy="150876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50800" dir="5400000" algn="ctr" rotWithShape="0">
                    <a:schemeClr val="bg1"/>
                  </a:outerShdw>
                </a:effectLst>
              </a:tblPr>
              <a:tblGrid>
                <a:gridCol w="1428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439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5632"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Рейс</a:t>
                      </a:r>
                      <a:endParaRPr lang="ru-RU" sz="11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ller" panose="020B0603020203020204" pitchFamily="34" charset="0"/>
                        <a:ea typeface="MS PGothic" pitchFamily="34" charset="-128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Вылет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Прилет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День недели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Киев-Мальта</a:t>
                      </a:r>
                      <a:endParaRPr lang="en-US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ller" panose="020B0603020203020204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0" marR="0" indent="0" algn="l" defTabSz="509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КМ57</a:t>
                      </a:r>
                      <a:r>
                        <a:rPr lang="en-US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5</a:t>
                      </a:r>
                      <a:endParaRPr lang="ru-RU" sz="1100" b="1" kern="12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ller" panose="020B0603020203020204" pitchFamily="34" charset="0"/>
                        <a:ea typeface="MS PGothic" pitchFamily="34" charset="-128"/>
                        <a:cs typeface="+mn-cs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21:05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23:15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Вторник  </a:t>
                      </a:r>
                    </a:p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до 23/10/18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22:45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0105+1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Пятница </a:t>
                      </a:r>
                    </a:p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02/11/18-29/03/19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Мальта-Киев</a:t>
                      </a:r>
                    </a:p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КМ574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16:00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20:15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Вторник</a:t>
                      </a:r>
                    </a:p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до 23/10/18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17:45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22:00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Пятница</a:t>
                      </a:r>
                    </a:p>
                    <a:p>
                      <a:pPr marL="0" marR="0" algn="l" defTabSz="509396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ller" panose="020B0603020203020204" pitchFamily="34" charset="0"/>
                          <a:ea typeface="MS PGothic" pitchFamily="34" charset="-128"/>
                          <a:cs typeface="+mn-cs"/>
                        </a:rPr>
                        <a:t>02/11/18-29/03/19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272" y="28254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525" y="977900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 класс</a:t>
            </a:r>
          </a:p>
        </p:txBody>
      </p:sp>
      <p:pic>
        <p:nvPicPr>
          <p:cNvPr id="75779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18"/>
          <a:stretch/>
        </p:blipFill>
        <p:spPr bwMode="auto">
          <a:xfrm>
            <a:off x="0" y="0"/>
            <a:ext cx="1736203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4356100"/>
            <a:ext cx="4113212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825" y="4356100"/>
            <a:ext cx="22320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6100"/>
            <a:ext cx="416083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25" y="1836738"/>
            <a:ext cx="1050131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Для пассажиров, путешествующих в бизнес классе Air Malta, еще больше преимуществ:</a:t>
            </a:r>
          </a:p>
          <a:p>
            <a:pPr>
              <a:defRPr/>
            </a:pPr>
            <a:endParaRPr lang="ru-RU" sz="1800" b="1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- отдельные стойки регистрации и приоритетная посадка, 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- доступ в комфортабельные залы ожидания  «Ла Валетт»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- возможность предварительно  выбрать место на борту, 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- удобные кожаные кресла компоновкой 2х2 с дополнительным пространством, 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- изысканное меню (блюда национальной кухни и местные вина), услуга бесплатного бара, включая шампанское, эксклюзивные напитки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88" y="3969"/>
            <a:ext cx="2536825" cy="96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525" y="977900"/>
            <a:ext cx="10158413" cy="812800"/>
          </a:xfrm>
        </p:spPr>
        <p:txBody>
          <a:bodyPr rtlCol="0"/>
          <a:lstStyle/>
          <a:p>
            <a:pPr defTabSz="509396"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Питание на рейсах </a:t>
            </a:r>
            <a:r>
              <a:rPr lang="en-US" sz="3200" b="1" dirty="0" smtClean="0">
                <a:solidFill>
                  <a:srgbClr val="FF0000"/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Air Malta</a:t>
            </a:r>
            <a:endParaRPr lang="ru-RU" sz="3200" b="1" dirty="0">
              <a:solidFill>
                <a:srgbClr val="FF0000"/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76803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43"/>
          <a:stretch/>
        </p:blipFill>
        <p:spPr bwMode="auto">
          <a:xfrm>
            <a:off x="0" y="0"/>
            <a:ext cx="170147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275" y="1512888"/>
            <a:ext cx="5592763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Бизнес класс: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В зависимости от длительности рейса бесплатно  предоставляется горячее меню и безалкогольные напитки. Также есть возможность бесплатно забронировать меню согласно религиозных, медицинских и прочих убеждений: мусульманское, вегетарианское, морское, диабетическое, безлактозное, детское и пр.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021138"/>
            <a:ext cx="5761038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Sky Bar Menu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 в экономическом классе</a:t>
            </a:r>
          </a:p>
          <a:p>
            <a:pPr>
              <a:defRPr/>
            </a:pP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широкий выбор  закусок, алкогольных и безалкогольных напитков  на борту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.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ller" panose="020B0603020203020204" pitchFamily="34" charset="0"/>
                <a:ea typeface="MS PGothic" pitchFamily="34" charset="-128"/>
                <a:cs typeface="+mn-cs"/>
              </a:rPr>
              <a:t>Оплата наличными либо кредитной картой.</a:t>
            </a:r>
          </a:p>
          <a:p>
            <a:pPr>
              <a:defRPr/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Aller" panose="020B0603020203020204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7680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1112838"/>
            <a:ext cx="4583113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777" y="46410"/>
            <a:ext cx="2313363" cy="87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6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7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8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celandair_Theme">
  <a:themeElements>
    <a:clrScheme name="Icelandair_ColourTheme">
      <a:dk1>
        <a:sysClr val="windowText" lastClr="000000"/>
      </a:dk1>
      <a:lt1>
        <a:sysClr val="window" lastClr="FFFFFF"/>
      </a:lt1>
      <a:dk2>
        <a:srgbClr val="0B115A"/>
      </a:dk2>
      <a:lt2>
        <a:srgbClr val="EEECE1"/>
      </a:lt2>
      <a:accent1>
        <a:srgbClr val="0B115A"/>
      </a:accent1>
      <a:accent2>
        <a:srgbClr val="FFA600"/>
      </a:accent2>
      <a:accent3>
        <a:srgbClr val="44A1D0"/>
      </a:accent3>
      <a:accent4>
        <a:srgbClr val="595959"/>
      </a:accent4>
      <a:accent5>
        <a:srgbClr val="979797"/>
      </a:accent5>
      <a:accent6>
        <a:srgbClr val="C3C3C3"/>
      </a:accent6>
      <a:hlink>
        <a:srgbClr val="0000FF"/>
      </a:hlink>
      <a:folHlink>
        <a:srgbClr val="800080"/>
      </a:folHlink>
    </a:clrScheme>
    <a:fontScheme name="Icelandair_Font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celandair_Theme">
  <a:themeElements>
    <a:clrScheme name="Icelandair_ColourTheme">
      <a:dk1>
        <a:sysClr val="windowText" lastClr="000000"/>
      </a:dk1>
      <a:lt1>
        <a:sysClr val="window" lastClr="FFFFFF"/>
      </a:lt1>
      <a:dk2>
        <a:srgbClr val="0B115A"/>
      </a:dk2>
      <a:lt2>
        <a:srgbClr val="EEECE1"/>
      </a:lt2>
      <a:accent1>
        <a:srgbClr val="0B115A"/>
      </a:accent1>
      <a:accent2>
        <a:srgbClr val="FFA600"/>
      </a:accent2>
      <a:accent3>
        <a:srgbClr val="44A1D0"/>
      </a:accent3>
      <a:accent4>
        <a:srgbClr val="595959"/>
      </a:accent4>
      <a:accent5>
        <a:srgbClr val="979797"/>
      </a:accent5>
      <a:accent6>
        <a:srgbClr val="C3C3C3"/>
      </a:accent6>
      <a:hlink>
        <a:srgbClr val="0000FF"/>
      </a:hlink>
      <a:folHlink>
        <a:srgbClr val="800080"/>
      </a:folHlink>
    </a:clrScheme>
    <a:fontScheme name="Icelandair_Font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Icelandair_Theme">
  <a:themeElements>
    <a:clrScheme name="Icelandair_ColourTheme">
      <a:dk1>
        <a:sysClr val="windowText" lastClr="000000"/>
      </a:dk1>
      <a:lt1>
        <a:sysClr val="window" lastClr="FFFFFF"/>
      </a:lt1>
      <a:dk2>
        <a:srgbClr val="0B115A"/>
      </a:dk2>
      <a:lt2>
        <a:srgbClr val="EEECE1"/>
      </a:lt2>
      <a:accent1>
        <a:srgbClr val="0B115A"/>
      </a:accent1>
      <a:accent2>
        <a:srgbClr val="FFA600"/>
      </a:accent2>
      <a:accent3>
        <a:srgbClr val="44A1D0"/>
      </a:accent3>
      <a:accent4>
        <a:srgbClr val="595959"/>
      </a:accent4>
      <a:accent5>
        <a:srgbClr val="979797"/>
      </a:accent5>
      <a:accent6>
        <a:srgbClr val="C3C3C3"/>
      </a:accent6>
      <a:hlink>
        <a:srgbClr val="0000FF"/>
      </a:hlink>
      <a:folHlink>
        <a:srgbClr val="800080"/>
      </a:folHlink>
    </a:clrScheme>
    <a:fontScheme name="Icelandair_Font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Icelandair_Theme">
  <a:themeElements>
    <a:clrScheme name="Icelandair_ColourTheme">
      <a:dk1>
        <a:sysClr val="windowText" lastClr="000000"/>
      </a:dk1>
      <a:lt1>
        <a:sysClr val="window" lastClr="FFFFFF"/>
      </a:lt1>
      <a:dk2>
        <a:srgbClr val="0B115A"/>
      </a:dk2>
      <a:lt2>
        <a:srgbClr val="EEECE1"/>
      </a:lt2>
      <a:accent1>
        <a:srgbClr val="0B115A"/>
      </a:accent1>
      <a:accent2>
        <a:srgbClr val="FFA600"/>
      </a:accent2>
      <a:accent3>
        <a:srgbClr val="44A1D0"/>
      </a:accent3>
      <a:accent4>
        <a:srgbClr val="595959"/>
      </a:accent4>
      <a:accent5>
        <a:srgbClr val="979797"/>
      </a:accent5>
      <a:accent6>
        <a:srgbClr val="C3C3C3"/>
      </a:accent6>
      <a:hlink>
        <a:srgbClr val="0000FF"/>
      </a:hlink>
      <a:folHlink>
        <a:srgbClr val="800080"/>
      </a:folHlink>
    </a:clrScheme>
    <a:fontScheme name="Icelandair_Font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Icelandair_Theme">
  <a:themeElements>
    <a:clrScheme name="Icelandair_ColourTheme">
      <a:dk1>
        <a:sysClr val="windowText" lastClr="000000"/>
      </a:dk1>
      <a:lt1>
        <a:sysClr val="window" lastClr="FFFFFF"/>
      </a:lt1>
      <a:dk2>
        <a:srgbClr val="0B115A"/>
      </a:dk2>
      <a:lt2>
        <a:srgbClr val="EEECE1"/>
      </a:lt2>
      <a:accent1>
        <a:srgbClr val="0B115A"/>
      </a:accent1>
      <a:accent2>
        <a:srgbClr val="FFA600"/>
      </a:accent2>
      <a:accent3>
        <a:srgbClr val="44A1D0"/>
      </a:accent3>
      <a:accent4>
        <a:srgbClr val="595959"/>
      </a:accent4>
      <a:accent5>
        <a:srgbClr val="979797"/>
      </a:accent5>
      <a:accent6>
        <a:srgbClr val="C3C3C3"/>
      </a:accent6>
      <a:hlink>
        <a:srgbClr val="0000FF"/>
      </a:hlink>
      <a:folHlink>
        <a:srgbClr val="800080"/>
      </a:folHlink>
    </a:clrScheme>
    <a:fontScheme name="Icelandair_Font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Discover Generic PowerPoint 4-3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29571</TotalTime>
  <Words>623</Words>
  <Application>Microsoft Office PowerPoint</Application>
  <PresentationFormat>Произвольный</PresentationFormat>
  <Paragraphs>110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15</vt:i4>
      </vt:variant>
    </vt:vector>
  </HeadingPairs>
  <TitlesOfParts>
    <vt:vector size="29" baseType="lpstr">
      <vt:lpstr>Custom Design</vt:lpstr>
      <vt:lpstr>1_Custom Design</vt:lpstr>
      <vt:lpstr>Icelandair_Theme</vt:lpstr>
      <vt:lpstr>1_Icelandair_Theme</vt:lpstr>
      <vt:lpstr>2_Icelandair_Theme</vt:lpstr>
      <vt:lpstr>3_Icelandair_Theme</vt:lpstr>
      <vt:lpstr>4_Icelandair_Theme</vt:lpstr>
      <vt:lpstr>2_Discover Generic PowerPoint 4-3 template</vt:lpstr>
      <vt:lpstr>3_Discover Generic PowerPoint 4-3 template</vt:lpstr>
      <vt:lpstr>4_Discover Generic PowerPoint 4-3 template</vt:lpstr>
      <vt:lpstr>5_Discover Generic PowerPoint 4-3 template</vt:lpstr>
      <vt:lpstr>6_Discover Generic PowerPoint 4-3 template</vt:lpstr>
      <vt:lpstr>7_Discover Generic PowerPoint 4-3 template</vt:lpstr>
      <vt:lpstr>8_Discover Generic PowerPoint 4-3 template</vt:lpstr>
      <vt:lpstr>Презентация PowerPoint</vt:lpstr>
      <vt:lpstr>Презентация PowerPoint</vt:lpstr>
      <vt:lpstr>Бизнес на Мальте </vt:lpstr>
      <vt:lpstr>12 способов распробовать Мальту </vt:lpstr>
      <vt:lpstr>12 способов распробовать Мальту  Проводите солнце в море на утесах Дингли </vt:lpstr>
      <vt:lpstr>Факты об Air Malta </vt:lpstr>
      <vt:lpstr>Маршрутная сеть </vt:lpstr>
      <vt:lpstr>Бизнес класс</vt:lpstr>
      <vt:lpstr>Питание на рейсах Air Malta</vt:lpstr>
      <vt:lpstr>Бонусная программа Flypass</vt:lpstr>
      <vt:lpstr>Багаж </vt:lpstr>
      <vt:lpstr>Киев – Мальта –Киев от 5314грн</vt:lpstr>
      <vt:lpstr>Сотрудничество Air Malta &amp; Ryanair </vt:lpstr>
      <vt:lpstr>Совместное сотрудничество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Prokopiou Angie</dc:creator>
  <cp:lastModifiedBy>Anna</cp:lastModifiedBy>
  <cp:revision>1717</cp:revision>
  <cp:lastPrinted>2016-03-02T16:28:45Z</cp:lastPrinted>
  <dcterms:created xsi:type="dcterms:W3CDTF">2010-06-23T13:53:37Z</dcterms:created>
  <dcterms:modified xsi:type="dcterms:W3CDTF">2018-10-17T07:07:07Z</dcterms:modified>
</cp:coreProperties>
</file>