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7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8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9.xml" ContentType="application/vnd.openxmlformats-officedocument.theme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9" r:id="rId1"/>
    <p:sldMasterId id="2147485706" r:id="rId2"/>
    <p:sldMasterId id="2147486271" r:id="rId3"/>
    <p:sldMasterId id="2147486296" r:id="rId4"/>
    <p:sldMasterId id="2147486397" r:id="rId5"/>
    <p:sldMasterId id="2147486404" r:id="rId6"/>
    <p:sldMasterId id="2147486426" r:id="rId7"/>
    <p:sldMasterId id="2147487400" r:id="rId8"/>
    <p:sldMasterId id="2147487811" r:id="rId9"/>
    <p:sldMasterId id="2147487817" r:id="rId10"/>
  </p:sldMasterIdLst>
  <p:notesMasterIdLst>
    <p:notesMasterId r:id="rId19"/>
  </p:notesMasterIdLst>
  <p:handoutMasterIdLst>
    <p:handoutMasterId r:id="rId20"/>
  </p:handoutMasterIdLst>
  <p:sldIdLst>
    <p:sldId id="323" r:id="rId11"/>
    <p:sldId id="338" r:id="rId12"/>
    <p:sldId id="339" r:id="rId13"/>
    <p:sldId id="341" r:id="rId14"/>
    <p:sldId id="342" r:id="rId15"/>
    <p:sldId id="343" r:id="rId16"/>
    <p:sldId id="344" r:id="rId17"/>
    <p:sldId id="345" r:id="rId18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B4"/>
    <a:srgbClr val="CCFFCC"/>
    <a:srgbClr val="D4F8DD"/>
    <a:srgbClr val="FEEBE8"/>
    <a:srgbClr val="FCFFEF"/>
    <a:srgbClr val="FECECA"/>
    <a:srgbClr val="C6F6D3"/>
    <a:srgbClr val="FAFECA"/>
    <a:srgbClr val="FEB6B0"/>
    <a:srgbClr val="F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3841" autoAdjust="0"/>
  </p:normalViewPr>
  <p:slideViewPr>
    <p:cSldViewPr>
      <p:cViewPr varScale="1">
        <p:scale>
          <a:sx n="116" d="100"/>
          <a:sy n="116" d="100"/>
        </p:scale>
        <p:origin x="13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72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38AC3-4794-4D10-8BBD-D20A36AFB6DC}" type="doc">
      <dgm:prSet loTypeId="urn:microsoft.com/office/officeart/2005/8/layout/arrow5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B1AE2E3-CB8E-4E22-97EC-97BB43F7BB03}">
      <dgm:prSet phldrT="[Текст]"/>
      <dgm:spPr/>
      <dgm:t>
        <a:bodyPr/>
        <a:lstStyle/>
        <a:p>
          <a:r>
            <a:rPr lang="uk-UA" dirty="0" smtClean="0"/>
            <a:t>Договір </a:t>
          </a:r>
          <a:r>
            <a:rPr lang="uk-UA" dirty="0" err="1" smtClean="0"/>
            <a:t>підряду</a:t>
          </a:r>
          <a:r>
            <a:rPr lang="uk-UA" dirty="0" smtClean="0"/>
            <a:t>/послуг ("</a:t>
          </a:r>
          <a:r>
            <a:rPr lang="uk-UA" dirty="0" err="1" smtClean="0"/>
            <a:t>аутсорсинг</a:t>
          </a:r>
          <a:r>
            <a:rPr lang="uk-UA" dirty="0" smtClean="0"/>
            <a:t>")</a:t>
          </a:r>
          <a:endParaRPr lang="uk-UA" noProof="0" dirty="0"/>
        </a:p>
      </dgm:t>
    </dgm:pt>
    <dgm:pt modelId="{3F8B9711-BC0A-4659-979B-3FCD92C70372}" type="parTrans" cxnId="{5BFCFBD2-0721-48D9-8E46-EE1A7D81EDE9}">
      <dgm:prSet/>
      <dgm:spPr/>
      <dgm:t>
        <a:bodyPr/>
        <a:lstStyle/>
        <a:p>
          <a:endParaRPr lang="ru-RU"/>
        </a:p>
      </dgm:t>
    </dgm:pt>
    <dgm:pt modelId="{630F64A2-23E3-407A-99CF-3AF07143EB9F}" type="sibTrans" cxnId="{5BFCFBD2-0721-48D9-8E46-EE1A7D81EDE9}">
      <dgm:prSet/>
      <dgm:spPr/>
      <dgm:t>
        <a:bodyPr/>
        <a:lstStyle/>
        <a:p>
          <a:endParaRPr lang="ru-RU"/>
        </a:p>
      </dgm:t>
    </dgm:pt>
    <dgm:pt modelId="{8F9F2695-F08A-4FED-8BC5-A91BC7EAD635}">
      <dgm:prSet phldrT="[Текст]"/>
      <dgm:spPr/>
      <dgm:t>
        <a:bodyPr/>
        <a:lstStyle/>
        <a:p>
          <a:r>
            <a:rPr lang="uk-UA" dirty="0" err="1" smtClean="0"/>
            <a:t>Аутстафінг</a:t>
          </a:r>
          <a:endParaRPr lang="uk-UA" noProof="0" dirty="0"/>
        </a:p>
      </dgm:t>
    </dgm:pt>
    <dgm:pt modelId="{774A1F3C-1271-4B54-9934-509C79FBA8F1}" type="parTrans" cxnId="{5FA788D0-767B-4472-B852-1ACE0DDFEEF9}">
      <dgm:prSet/>
      <dgm:spPr/>
      <dgm:t>
        <a:bodyPr/>
        <a:lstStyle/>
        <a:p>
          <a:endParaRPr lang="ru-RU"/>
        </a:p>
      </dgm:t>
    </dgm:pt>
    <dgm:pt modelId="{5AA778E6-AF41-444A-95A1-B7D2D20635F2}" type="sibTrans" cxnId="{5FA788D0-767B-4472-B852-1ACE0DDFEEF9}">
      <dgm:prSet/>
      <dgm:spPr/>
      <dgm:t>
        <a:bodyPr/>
        <a:lstStyle/>
        <a:p>
          <a:endParaRPr lang="ru-RU"/>
        </a:p>
      </dgm:t>
    </dgm:pt>
    <dgm:pt modelId="{5568B59D-D81E-43C1-8E86-A0741A9E491A}" type="pres">
      <dgm:prSet presAssocID="{D0938AC3-4794-4D10-8BBD-D20A36AFB6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2773A7-E814-44BE-B4CF-ACEE708B4BF1}" type="pres">
      <dgm:prSet presAssocID="{4B1AE2E3-CB8E-4E22-97EC-97BB43F7BB0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294E8-97FC-483B-91A9-9F54B127020B}" type="pres">
      <dgm:prSet presAssocID="{8F9F2695-F08A-4FED-8BC5-A91BC7EAD63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6D51CE-AC55-40CA-9D36-D476C14DBE94}" type="presOf" srcId="{4B1AE2E3-CB8E-4E22-97EC-97BB43F7BB03}" destId="{072773A7-E814-44BE-B4CF-ACEE708B4BF1}" srcOrd="0" destOrd="0" presId="urn:microsoft.com/office/officeart/2005/8/layout/arrow5"/>
    <dgm:cxn modelId="{5BFCFBD2-0721-48D9-8E46-EE1A7D81EDE9}" srcId="{D0938AC3-4794-4D10-8BBD-D20A36AFB6DC}" destId="{4B1AE2E3-CB8E-4E22-97EC-97BB43F7BB03}" srcOrd="0" destOrd="0" parTransId="{3F8B9711-BC0A-4659-979B-3FCD92C70372}" sibTransId="{630F64A2-23E3-407A-99CF-3AF07143EB9F}"/>
    <dgm:cxn modelId="{DAC2716C-A3BE-498C-92DC-D1264DDA8D0D}" type="presOf" srcId="{8F9F2695-F08A-4FED-8BC5-A91BC7EAD635}" destId="{388294E8-97FC-483B-91A9-9F54B127020B}" srcOrd="0" destOrd="0" presId="urn:microsoft.com/office/officeart/2005/8/layout/arrow5"/>
    <dgm:cxn modelId="{FA51BD05-B1CE-41A5-B87B-252277553C27}" type="presOf" srcId="{D0938AC3-4794-4D10-8BBD-D20A36AFB6DC}" destId="{5568B59D-D81E-43C1-8E86-A0741A9E491A}" srcOrd="0" destOrd="0" presId="urn:microsoft.com/office/officeart/2005/8/layout/arrow5"/>
    <dgm:cxn modelId="{5FA788D0-767B-4472-B852-1ACE0DDFEEF9}" srcId="{D0938AC3-4794-4D10-8BBD-D20A36AFB6DC}" destId="{8F9F2695-F08A-4FED-8BC5-A91BC7EAD635}" srcOrd="1" destOrd="0" parTransId="{774A1F3C-1271-4B54-9934-509C79FBA8F1}" sibTransId="{5AA778E6-AF41-444A-95A1-B7D2D20635F2}"/>
    <dgm:cxn modelId="{6CB4FD60-F41B-4159-A732-6C1E2F92FE78}" type="presParOf" srcId="{5568B59D-D81E-43C1-8E86-A0741A9E491A}" destId="{072773A7-E814-44BE-B4CF-ACEE708B4BF1}" srcOrd="0" destOrd="0" presId="urn:microsoft.com/office/officeart/2005/8/layout/arrow5"/>
    <dgm:cxn modelId="{7B369142-B13A-431B-91B7-7DD0D34242A5}" type="presParOf" srcId="{5568B59D-D81E-43C1-8E86-A0741A9E491A}" destId="{388294E8-97FC-483B-91A9-9F54B127020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773A7-E814-44BE-B4CF-ACEE708B4BF1}">
      <dsp:nvSpPr>
        <dsp:cNvPr id="0" name=""/>
        <dsp:cNvSpPr/>
      </dsp:nvSpPr>
      <dsp:spPr>
        <a:xfrm rot="16200000">
          <a:off x="352" y="366544"/>
          <a:ext cx="2723294" cy="272329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Договір </a:t>
          </a:r>
          <a:r>
            <a:rPr lang="uk-UA" sz="2200" kern="1200" dirty="0" err="1" smtClean="0"/>
            <a:t>підряду</a:t>
          </a:r>
          <a:r>
            <a:rPr lang="uk-UA" sz="2200" kern="1200" dirty="0" smtClean="0"/>
            <a:t>/послуг ("</a:t>
          </a:r>
          <a:r>
            <a:rPr lang="uk-UA" sz="2200" kern="1200" dirty="0" err="1" smtClean="0"/>
            <a:t>аутсорсинг</a:t>
          </a:r>
          <a:r>
            <a:rPr lang="uk-UA" sz="2200" kern="1200" dirty="0" smtClean="0"/>
            <a:t>")</a:t>
          </a:r>
          <a:endParaRPr lang="uk-UA" sz="2200" kern="1200" noProof="0" dirty="0"/>
        </a:p>
      </dsp:txBody>
      <dsp:txXfrm rot="5400000">
        <a:off x="353" y="1047366"/>
        <a:ext cx="2246718" cy="1361647"/>
      </dsp:txXfrm>
    </dsp:sp>
    <dsp:sp modelId="{388294E8-97FC-483B-91A9-9F54B127020B}">
      <dsp:nvSpPr>
        <dsp:cNvPr id="0" name=""/>
        <dsp:cNvSpPr/>
      </dsp:nvSpPr>
      <dsp:spPr>
        <a:xfrm rot="5400000">
          <a:off x="2892977" y="366544"/>
          <a:ext cx="2723294" cy="272329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err="1" smtClean="0"/>
            <a:t>Аутстафінг</a:t>
          </a:r>
          <a:endParaRPr lang="uk-UA" sz="2200" kern="1200" noProof="0" dirty="0"/>
        </a:p>
      </dsp:txBody>
      <dsp:txXfrm rot="-5400000">
        <a:off x="3369554" y="1047368"/>
        <a:ext cx="2246718" cy="1361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C30DCE1-18A7-47BB-878C-4DC33FABC1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E04ABFC-0EF8-4DE1-B9E3-FE3E6CD672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169EA4-A3AA-47CE-84DE-DA4B85DBFCDC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C53623-B91D-4EAF-8EEB-AC591905BD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2647B6-6DCF-4C52-ABD6-BC30730100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04DFC3-23DA-4394-9C69-AEED71D2DCB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5421C48-F654-4140-A2C8-96F97B8B65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B2F9C61-BD52-47B1-849C-C20F73E01C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25CDD5-5FA1-4DCA-A050-D3A4321F00A2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909BF3A6-47F4-4EFD-9094-2A1610F8BE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6824B3D2-59E7-400C-ADCD-47F266976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6E304F-F32D-4A65-97A3-4F9081C847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764ADE-1D11-46B6-AFCE-2AD0358EA2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169874A-6C37-43FC-82DF-945A84C4571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3" Type="http://schemas.openxmlformats.org/officeDocument/2006/relationships/hyperlink" Target="http://en.wikipedia.org/wiki/Image:Nokian_logo.svg" TargetMode="External"/><Relationship Id="rId18" Type="http://schemas.openxmlformats.org/officeDocument/2006/relationships/hyperlink" Target="http://en.wikipedia.org/wiki/Image:Glencore_Logo.jpg" TargetMode="External"/><Relationship Id="rId26" Type="http://schemas.openxmlformats.org/officeDocument/2006/relationships/image" Target="../media/image17.jpeg"/><Relationship Id="rId39" Type="http://schemas.openxmlformats.org/officeDocument/2006/relationships/image" Target="../media/image26.png"/><Relationship Id="rId3" Type="http://schemas.openxmlformats.org/officeDocument/2006/relationships/hyperlink" Target="http://en.wikipedia.org/wiki/Image:Nissan_Logo.jpg" TargetMode="External"/><Relationship Id="rId21" Type="http://schemas.openxmlformats.org/officeDocument/2006/relationships/hyperlink" Target="http://www.group.abnamro.com/" TargetMode="External"/><Relationship Id="rId34" Type="http://schemas.openxmlformats.org/officeDocument/2006/relationships/image" Target="../media/image23.jpeg"/><Relationship Id="rId42" Type="http://schemas.openxmlformats.org/officeDocument/2006/relationships/image" Target="../media/image29.png"/><Relationship Id="rId47" Type="http://schemas.openxmlformats.org/officeDocument/2006/relationships/hyperlink" Target="http://en.wikipedia.org/wiki/Image:Kodak_logo.svg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9.jpeg"/><Relationship Id="rId17" Type="http://schemas.openxmlformats.org/officeDocument/2006/relationships/image" Target="../media/image12.jpeg"/><Relationship Id="rId25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3" Type="http://schemas.openxmlformats.org/officeDocument/2006/relationships/image" Target="../media/image22.jpeg"/><Relationship Id="rId38" Type="http://schemas.openxmlformats.org/officeDocument/2006/relationships/hyperlink" Target="http://www.sebgroup.com/pow/wcp/sebgroup.asp?lang=en" TargetMode="External"/><Relationship Id="rId46" Type="http://schemas.openxmlformats.org/officeDocument/2006/relationships/image" Target="../media/image32.png"/><Relationship Id="rId2" Type="http://schemas.openxmlformats.org/officeDocument/2006/relationships/image" Target="../media/image2.jpeg"/><Relationship Id="rId16" Type="http://schemas.openxmlformats.org/officeDocument/2006/relationships/hyperlink" Target="http://www.fortuna-bg.com/products.php?lang=bg&amp;id=1&amp;PHPSESSID=dc757dd282713a01e1f01148e10b0150" TargetMode="External"/><Relationship Id="rId20" Type="http://schemas.openxmlformats.org/officeDocument/2006/relationships/image" Target="../media/image14.png"/><Relationship Id="rId29" Type="http://schemas.openxmlformats.org/officeDocument/2006/relationships/image" Target="../media/image19.png"/><Relationship Id="rId41" Type="http://schemas.openxmlformats.org/officeDocument/2006/relationships/image" Target="../media/image28.pn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24" Type="http://schemas.openxmlformats.org/officeDocument/2006/relationships/image" Target="../media/image16.png"/><Relationship Id="rId32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7" Type="http://schemas.openxmlformats.org/officeDocument/2006/relationships/image" Target="../media/image25.png"/><Relationship Id="rId40" Type="http://schemas.openxmlformats.org/officeDocument/2006/relationships/image" Target="../media/image27.png"/><Relationship Id="rId45" Type="http://schemas.openxmlformats.org/officeDocument/2006/relationships/hyperlink" Target="http://en.wikipedia.org/wiki/Image:Arcelor_logo.png" TargetMode="External"/><Relationship Id="rId5" Type="http://schemas.openxmlformats.org/officeDocument/2006/relationships/hyperlink" Target="http://www.gtech.com/" TargetMode="External"/><Relationship Id="rId15" Type="http://schemas.openxmlformats.org/officeDocument/2006/relationships/image" Target="../media/image11.png"/><Relationship Id="rId23" Type="http://schemas.openxmlformats.org/officeDocument/2006/relationships/hyperlink" Target="http://www.barcap.com/sites/v/index.jsp?vgnextoid=0498b822dcc2a010VgnVCM1000002e14480aRCRD" TargetMode="External"/><Relationship Id="rId28" Type="http://schemas.openxmlformats.org/officeDocument/2006/relationships/image" Target="../media/image18.png"/><Relationship Id="rId36" Type="http://schemas.openxmlformats.org/officeDocument/2006/relationships/image" Target="../media/image24.jpeg"/><Relationship Id="rId49" Type="http://schemas.openxmlformats.org/officeDocument/2006/relationships/image" Target="../media/image1.png"/><Relationship Id="rId10" Type="http://schemas.openxmlformats.org/officeDocument/2006/relationships/image" Target="../media/image7.jpeg"/><Relationship Id="rId19" Type="http://schemas.openxmlformats.org/officeDocument/2006/relationships/image" Target="../media/image13.jpeg"/><Relationship Id="rId31" Type="http://schemas.openxmlformats.org/officeDocument/2006/relationships/image" Target="../media/image21.png"/><Relationship Id="rId44" Type="http://schemas.openxmlformats.org/officeDocument/2006/relationships/image" Target="../media/image31.png"/><Relationship Id="rId4" Type="http://schemas.openxmlformats.org/officeDocument/2006/relationships/image" Target="../media/image3.jpeg"/><Relationship Id="rId9" Type="http://schemas.openxmlformats.org/officeDocument/2006/relationships/image" Target="../media/image6.png"/><Relationship Id="rId14" Type="http://schemas.openxmlformats.org/officeDocument/2006/relationships/image" Target="../media/image10.png"/><Relationship Id="rId22" Type="http://schemas.openxmlformats.org/officeDocument/2006/relationships/image" Target="../media/image15.png"/><Relationship Id="rId27" Type="http://schemas.openxmlformats.org/officeDocument/2006/relationships/hyperlink" Target="http://upload.wikimedia.org/wikipedia/en/4/48/Deutsche_Bank-Logo.svg" TargetMode="External"/><Relationship Id="rId30" Type="http://schemas.openxmlformats.org/officeDocument/2006/relationships/image" Target="../media/image20.png"/><Relationship Id="rId35" Type="http://schemas.openxmlformats.org/officeDocument/2006/relationships/hyperlink" Target="http://upload.wikimedia.org/wikipedia/commons/6/6b/Lehman_Brothers_logo.jpg" TargetMode="External"/><Relationship Id="rId43" Type="http://schemas.openxmlformats.org/officeDocument/2006/relationships/image" Target="../media/image30.png"/><Relationship Id="rId48" Type="http://schemas.openxmlformats.org/officeDocument/2006/relationships/image" Target="../media/image33.png"/><Relationship Id="rId8" Type="http://schemas.openxmlformats.org/officeDocument/2006/relationships/hyperlink" Target="http://www.telenor.com/" TargetMode="Externa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9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10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10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3" Type="http://schemas.openxmlformats.org/officeDocument/2006/relationships/hyperlink" Target="http://en.wikipedia.org/wiki/Image:Nokian_logo.svg" TargetMode="External"/><Relationship Id="rId18" Type="http://schemas.openxmlformats.org/officeDocument/2006/relationships/hyperlink" Target="http://en.wikipedia.org/wiki/Image:Glencore_Logo.jpg" TargetMode="External"/><Relationship Id="rId26" Type="http://schemas.openxmlformats.org/officeDocument/2006/relationships/image" Target="../media/image17.jpeg"/><Relationship Id="rId39" Type="http://schemas.openxmlformats.org/officeDocument/2006/relationships/image" Target="../media/image26.png"/><Relationship Id="rId3" Type="http://schemas.openxmlformats.org/officeDocument/2006/relationships/hyperlink" Target="http://en.wikipedia.org/wiki/Image:Nissan_Logo.jpg" TargetMode="External"/><Relationship Id="rId21" Type="http://schemas.openxmlformats.org/officeDocument/2006/relationships/hyperlink" Target="http://www.group.abnamro.com/" TargetMode="External"/><Relationship Id="rId34" Type="http://schemas.openxmlformats.org/officeDocument/2006/relationships/image" Target="../media/image23.jpeg"/><Relationship Id="rId42" Type="http://schemas.openxmlformats.org/officeDocument/2006/relationships/image" Target="../media/image29.png"/><Relationship Id="rId47" Type="http://schemas.openxmlformats.org/officeDocument/2006/relationships/hyperlink" Target="http://en.wikipedia.org/wiki/Image:Kodak_logo.svg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9.jpeg"/><Relationship Id="rId17" Type="http://schemas.openxmlformats.org/officeDocument/2006/relationships/image" Target="../media/image12.jpeg"/><Relationship Id="rId25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3" Type="http://schemas.openxmlformats.org/officeDocument/2006/relationships/image" Target="../media/image22.jpeg"/><Relationship Id="rId38" Type="http://schemas.openxmlformats.org/officeDocument/2006/relationships/hyperlink" Target="http://www.sebgroup.com/pow/wcp/sebgroup.asp?lang=en" TargetMode="External"/><Relationship Id="rId46" Type="http://schemas.openxmlformats.org/officeDocument/2006/relationships/image" Target="../media/image32.png"/><Relationship Id="rId2" Type="http://schemas.openxmlformats.org/officeDocument/2006/relationships/image" Target="../media/image2.jpeg"/><Relationship Id="rId16" Type="http://schemas.openxmlformats.org/officeDocument/2006/relationships/hyperlink" Target="http://www.fortuna-bg.com/products.php?lang=bg&amp;id=1&amp;PHPSESSID=dc757dd282713a01e1f01148e10b0150" TargetMode="External"/><Relationship Id="rId20" Type="http://schemas.openxmlformats.org/officeDocument/2006/relationships/image" Target="../media/image14.png"/><Relationship Id="rId29" Type="http://schemas.openxmlformats.org/officeDocument/2006/relationships/image" Target="../media/image19.png"/><Relationship Id="rId41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24" Type="http://schemas.openxmlformats.org/officeDocument/2006/relationships/image" Target="../media/image16.png"/><Relationship Id="rId32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7" Type="http://schemas.openxmlformats.org/officeDocument/2006/relationships/image" Target="../media/image25.png"/><Relationship Id="rId40" Type="http://schemas.openxmlformats.org/officeDocument/2006/relationships/image" Target="../media/image27.png"/><Relationship Id="rId45" Type="http://schemas.openxmlformats.org/officeDocument/2006/relationships/hyperlink" Target="http://en.wikipedia.org/wiki/Image:Arcelor_logo.png" TargetMode="External"/><Relationship Id="rId5" Type="http://schemas.openxmlformats.org/officeDocument/2006/relationships/hyperlink" Target="http://www.gtech.com/" TargetMode="External"/><Relationship Id="rId15" Type="http://schemas.openxmlformats.org/officeDocument/2006/relationships/image" Target="../media/image11.png"/><Relationship Id="rId23" Type="http://schemas.openxmlformats.org/officeDocument/2006/relationships/hyperlink" Target="http://www.barcap.com/sites/v/index.jsp?vgnextoid=0498b822dcc2a010VgnVCM1000002e14480aRCRD" TargetMode="External"/><Relationship Id="rId28" Type="http://schemas.openxmlformats.org/officeDocument/2006/relationships/image" Target="../media/image18.png"/><Relationship Id="rId36" Type="http://schemas.openxmlformats.org/officeDocument/2006/relationships/image" Target="../media/image24.jpeg"/><Relationship Id="rId49" Type="http://schemas.openxmlformats.org/officeDocument/2006/relationships/image" Target="../media/image1.png"/><Relationship Id="rId10" Type="http://schemas.openxmlformats.org/officeDocument/2006/relationships/image" Target="../media/image7.jpeg"/><Relationship Id="rId19" Type="http://schemas.openxmlformats.org/officeDocument/2006/relationships/image" Target="../media/image13.jpeg"/><Relationship Id="rId31" Type="http://schemas.openxmlformats.org/officeDocument/2006/relationships/image" Target="../media/image21.png"/><Relationship Id="rId44" Type="http://schemas.openxmlformats.org/officeDocument/2006/relationships/image" Target="../media/image31.png"/><Relationship Id="rId4" Type="http://schemas.openxmlformats.org/officeDocument/2006/relationships/image" Target="../media/image3.jpeg"/><Relationship Id="rId9" Type="http://schemas.openxmlformats.org/officeDocument/2006/relationships/image" Target="../media/image6.png"/><Relationship Id="rId14" Type="http://schemas.openxmlformats.org/officeDocument/2006/relationships/image" Target="../media/image10.png"/><Relationship Id="rId22" Type="http://schemas.openxmlformats.org/officeDocument/2006/relationships/image" Target="../media/image15.png"/><Relationship Id="rId27" Type="http://schemas.openxmlformats.org/officeDocument/2006/relationships/hyperlink" Target="http://upload.wikimedia.org/wikipedia/en/4/48/Deutsche_Bank-Logo.svg" TargetMode="External"/><Relationship Id="rId30" Type="http://schemas.openxmlformats.org/officeDocument/2006/relationships/image" Target="../media/image20.png"/><Relationship Id="rId35" Type="http://schemas.openxmlformats.org/officeDocument/2006/relationships/hyperlink" Target="http://upload.wikimedia.org/wikipedia/commons/6/6b/Lehman_Brothers_logo.jpg" TargetMode="External"/><Relationship Id="rId43" Type="http://schemas.openxmlformats.org/officeDocument/2006/relationships/image" Target="../media/image30.png"/><Relationship Id="rId48" Type="http://schemas.openxmlformats.org/officeDocument/2006/relationships/image" Target="../media/image33.png"/><Relationship Id="rId8" Type="http://schemas.openxmlformats.org/officeDocument/2006/relationships/hyperlink" Target="http://www.telenor.com/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3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3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4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5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6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6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7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7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13BFD6F1-3CB6-463B-9ED0-D7F6550F0A1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DC18BD4B-8870-4157-8288-76EDE9BEEFBF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A2A2F45F-BBC9-4B1D-BA33-60E1F8C185C5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Line 9">
            <a:extLst>
              <a:ext uri="{FF2B5EF4-FFF2-40B4-BE49-F238E27FC236}">
                <a16:creationId xmlns:a16="http://schemas.microsoft.com/office/drawing/2014/main" id="{9A5620C2-19A5-4497-9A60-7892AEB9F81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9" name="Рисунок 10">
            <a:extLst>
              <a:ext uri="{FF2B5EF4-FFF2-40B4-BE49-F238E27FC236}">
                <a16:creationId xmlns:a16="http://schemas.microsoft.com/office/drawing/2014/main" id="{9B54C5B2-4667-4CCE-B769-D5906B6540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4741A388-8EBC-4FB1-B656-F9ACC471E0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9B377F6-A677-42A0-BD96-7813AAB0B20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648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9EFA696A-6883-493F-9664-975550B859C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E7844988-0F52-4BAF-BBB8-D2E130E6972A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8D5CB2FB-7062-473F-BF83-8677CFB16B5F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0C33A87-8AF8-482B-A745-E3482AD6C8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D71D3325-64DF-49C4-9C19-EDDE8B0E341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12" name="Группа 9">
            <a:extLst>
              <a:ext uri="{FF2B5EF4-FFF2-40B4-BE49-F238E27FC236}">
                <a16:creationId xmlns:a16="http://schemas.microsoft.com/office/drawing/2014/main" id="{E15539F5-E328-47A8-88E8-71BB3756F37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5138" y="2276475"/>
            <a:ext cx="8394700" cy="3433763"/>
            <a:chOff x="465138" y="2276475"/>
            <a:chExt cx="8394417" cy="3433729"/>
          </a:xfrm>
        </p:grpSpPr>
        <p:sp>
          <p:nvSpPr>
            <p:cNvPr id="14" name="Скругленный прямоугольник 12">
              <a:extLst>
                <a:ext uri="{FF2B5EF4-FFF2-40B4-BE49-F238E27FC236}">
                  <a16:creationId xmlns:a16="http://schemas.microsoft.com/office/drawing/2014/main" id="{D1D60A9E-7A39-4099-8BB2-BA805D9466EA}"/>
                </a:ext>
              </a:extLst>
            </p:cNvPr>
            <p:cNvSpPr/>
            <p:nvPr/>
          </p:nvSpPr>
          <p:spPr>
            <a:xfrm>
              <a:off x="6987347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Скругленный прямоугольник 13">
              <a:extLst>
                <a:ext uri="{FF2B5EF4-FFF2-40B4-BE49-F238E27FC236}">
                  <a16:creationId xmlns:a16="http://schemas.microsoft.com/office/drawing/2014/main" id="{572BCA6F-04E0-4CD5-9B35-3F1055F8AA9B}"/>
                </a:ext>
              </a:extLst>
            </p:cNvPr>
            <p:cNvSpPr/>
            <p:nvPr/>
          </p:nvSpPr>
          <p:spPr>
            <a:xfrm>
              <a:off x="46754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Скругленный прямоугольник 14">
              <a:extLst>
                <a:ext uri="{FF2B5EF4-FFF2-40B4-BE49-F238E27FC236}">
                  <a16:creationId xmlns:a16="http://schemas.microsoft.com/office/drawing/2014/main" id="{46B0B2E4-EBD6-4A08-BD20-B34A32C8088F}"/>
                </a:ext>
              </a:extLst>
            </p:cNvPr>
            <p:cNvSpPr/>
            <p:nvPr/>
          </p:nvSpPr>
          <p:spPr>
            <a:xfrm>
              <a:off x="4789093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5">
              <a:extLst>
                <a:ext uri="{FF2B5EF4-FFF2-40B4-BE49-F238E27FC236}">
                  <a16:creationId xmlns:a16="http://schemas.microsoft.com/office/drawing/2014/main" id="{DA237858-98CF-42F9-B618-E0FB7AA9D301}"/>
                </a:ext>
              </a:extLst>
            </p:cNvPr>
            <p:cNvSpPr/>
            <p:nvPr/>
          </p:nvSpPr>
          <p:spPr>
            <a:xfrm>
              <a:off x="262778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6">
              <a:extLst>
                <a:ext uri="{FF2B5EF4-FFF2-40B4-BE49-F238E27FC236}">
                  <a16:creationId xmlns:a16="http://schemas.microsoft.com/office/drawing/2014/main" id="{0FA2EDDE-E7B0-4448-98ED-F101EAE77E1D}"/>
                </a:ext>
              </a:extLst>
            </p:cNvPr>
            <p:cNvSpPr/>
            <p:nvPr/>
          </p:nvSpPr>
          <p:spPr>
            <a:xfrm>
              <a:off x="6987347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7">
              <a:extLst>
                <a:ext uri="{FF2B5EF4-FFF2-40B4-BE49-F238E27FC236}">
                  <a16:creationId xmlns:a16="http://schemas.microsoft.com/office/drawing/2014/main" id="{56043E3A-0EA3-4B65-BE8F-A5E9A93D3CF8}"/>
                </a:ext>
              </a:extLst>
            </p:cNvPr>
            <p:cNvSpPr/>
            <p:nvPr/>
          </p:nvSpPr>
          <p:spPr>
            <a:xfrm>
              <a:off x="46754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8">
              <a:extLst>
                <a:ext uri="{FF2B5EF4-FFF2-40B4-BE49-F238E27FC236}">
                  <a16:creationId xmlns:a16="http://schemas.microsoft.com/office/drawing/2014/main" id="{4BF0E729-DA23-470A-A978-C818E743D15E}"/>
                </a:ext>
              </a:extLst>
            </p:cNvPr>
            <p:cNvSpPr/>
            <p:nvPr/>
          </p:nvSpPr>
          <p:spPr>
            <a:xfrm>
              <a:off x="4789093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Скругленный прямоугольник 19">
              <a:extLst>
                <a:ext uri="{FF2B5EF4-FFF2-40B4-BE49-F238E27FC236}">
                  <a16:creationId xmlns:a16="http://schemas.microsoft.com/office/drawing/2014/main" id="{EF3BE74E-FB8B-4AB0-96E6-C44C15F714E7}"/>
                </a:ext>
              </a:extLst>
            </p:cNvPr>
            <p:cNvSpPr/>
            <p:nvPr/>
          </p:nvSpPr>
          <p:spPr>
            <a:xfrm>
              <a:off x="262778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2" name="_s1029">
              <a:extLst>
                <a:ext uri="{FF2B5EF4-FFF2-40B4-BE49-F238E27FC236}">
                  <a16:creationId xmlns:a16="http://schemas.microsoft.com/office/drawing/2014/main" id="{A8594887-AF8F-4CB8-A0BF-B0F5CA46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8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3" name="_s1029">
              <a:extLst>
                <a:ext uri="{FF2B5EF4-FFF2-40B4-BE49-F238E27FC236}">
                  <a16:creationId xmlns:a16="http://schemas.microsoft.com/office/drawing/2014/main" id="{E8595F66-C975-4596-B41F-A7C9F35D2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240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4" name="_s1029">
              <a:extLst>
                <a:ext uri="{FF2B5EF4-FFF2-40B4-BE49-F238E27FC236}">
                  <a16:creationId xmlns:a16="http://schemas.microsoft.com/office/drawing/2014/main" id="{5147A9ED-875F-425A-B3B4-3D97E8D8C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4221144"/>
              <a:ext cx="1874775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  <p:sp>
          <p:nvSpPr>
            <p:cNvPr id="25" name="_s1029">
              <a:extLst>
                <a:ext uri="{FF2B5EF4-FFF2-40B4-BE49-F238E27FC236}">
                  <a16:creationId xmlns:a16="http://schemas.microsoft.com/office/drawing/2014/main" id="{96A4D676-10B7-4F68-9E40-09741AFED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2276475"/>
              <a:ext cx="1874775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  <p:sp>
          <p:nvSpPr>
            <p:cNvPr id="26" name="_s1029">
              <a:extLst>
                <a:ext uri="{FF2B5EF4-FFF2-40B4-BE49-F238E27FC236}">
                  <a16:creationId xmlns:a16="http://schemas.microsoft.com/office/drawing/2014/main" id="{B08AFD0B-54F8-4FCF-A0CE-A6C482089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2276475"/>
              <a:ext cx="1874774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7" name="_s1029">
              <a:extLst>
                <a:ext uri="{FF2B5EF4-FFF2-40B4-BE49-F238E27FC236}">
                  <a16:creationId xmlns:a16="http://schemas.microsoft.com/office/drawing/2014/main" id="{E8B8DC30-0DEB-4120-8D93-5AB45192E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4221144"/>
              <a:ext cx="1874774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</p:grpSp>
      <p:sp>
        <p:nvSpPr>
          <p:cNvPr id="28" name="Текст 7">
            <a:extLst>
              <a:ext uri="{FF2B5EF4-FFF2-40B4-BE49-F238E27FC236}">
                <a16:creationId xmlns:a16="http://schemas.microsoft.com/office/drawing/2014/main" id="{D6B17CBD-15D3-4C9F-9AE5-E965D99A046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29" name="Текст 7">
            <a:extLst>
              <a:ext uri="{FF2B5EF4-FFF2-40B4-BE49-F238E27FC236}">
                <a16:creationId xmlns:a16="http://schemas.microsoft.com/office/drawing/2014/main" id="{53C5B7BC-641C-4D33-9955-7D1C168F64D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30" name="Текст 7">
            <a:extLst>
              <a:ext uri="{FF2B5EF4-FFF2-40B4-BE49-F238E27FC236}">
                <a16:creationId xmlns:a16="http://schemas.microsoft.com/office/drawing/2014/main" id="{CD2CBF3A-6A39-435E-B97D-0499BC70875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31" name="Текст 7">
            <a:extLst>
              <a:ext uri="{FF2B5EF4-FFF2-40B4-BE49-F238E27FC236}">
                <a16:creationId xmlns:a16="http://schemas.microsoft.com/office/drawing/2014/main" id="{C2D4F07D-8E55-4DE4-BCEF-E43062B738B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Номер слайда 5">
            <a:extLst>
              <a:ext uri="{FF2B5EF4-FFF2-40B4-BE49-F238E27FC236}">
                <a16:creationId xmlns:a16="http://schemas.microsoft.com/office/drawing/2014/main" id="{92A2F0C2-DCA5-4934-9F44-FEB0448093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9B846DE2-C560-4519-B760-2A975422A65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8826116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1CCC2C0-EF40-495B-9CF6-47306F82C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C840966-99AD-4FF1-B8A6-42F21AE9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3B49C6C-4DA3-4DBE-A079-CAB7F879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F53353C6-3676-42F0-8A6D-52ABC2E339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74247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243B04BC-A4B3-4B16-8D8F-01EF9B82F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AB1390B-93D8-4A20-8B6B-ED7B4E3A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7861951E-043B-40A9-8D02-10C6032E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4DCB73EF-E756-4AF0-B504-46BD0ABC36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3353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FE5089B2-E71E-4565-B281-E9392B09E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51C54BD2-C315-4849-8EDC-106E8BCEE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B3F82398-BD0F-4986-92F4-43122CBA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93C03109-2500-466B-BC6E-F3038D1AD5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72970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C4B9A3DC-113B-438A-8C0B-217C0156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05A2D51-D356-4B87-83E4-1E26B6F3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743D5D0C-0895-45FA-806E-CF08165B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C130908C-F22B-4AC1-BA9C-01D42572D4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6472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1A0C85D-FBEA-4F25-854B-A5B675E8C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9DC46B4-FA55-43CB-8E43-86C74AE2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CD03036-B4E4-4682-B7C6-B2A533D0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7BD58416-9D1A-4644-8B84-FD7EF53601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043541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0AE06BB-7694-4BF8-AD6B-5D7DC5E8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27B4F5B-EFF9-450B-8D21-40A3231F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BAD8C0D-6A99-446A-A68C-0A28046F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8B706320-51CE-478F-A519-5C8E0DF796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067294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133252-B850-4BB5-B0A8-B611492C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026E86-7D26-423F-8CCC-5F3B9B84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63F453-629C-4292-92BF-78BB05B4C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8A7762E1-31B2-4054-87C3-89CE66CFA1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58532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524E14-6881-4F11-92B2-229E2B16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8F35-C6E7-4556-90CF-B3384D05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6105CB-8F93-4046-B7CA-47A48716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972CBCA5-0420-454E-9098-2B66C7286D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574112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354D8BA8-0C3B-4F7D-80A9-A9C252D2180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8F415803-CC02-4576-A3D1-0AAA38A4785C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83828F93-64D8-4425-9B3A-7D3C13A55244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9CE12E73-10A0-4754-8FB2-3A3646CAB4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D8AAD0D8-552D-4856-BB66-159B6E1DA9B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704D2EB-4308-49C3-BEB8-DA6717DF65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algn="r" eaLnBrk="0" hangingPunct="0">
              <a:defRPr sz="1000">
                <a:solidFill>
                  <a:srgbClr val="00AAB4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BEE829DE-5B30-4601-ABDC-43ECF5E99A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601095"/>
      </p:ext>
    </p:extLst>
  </p:cSld>
  <p:clrMapOvr>
    <a:masterClrMapping/>
  </p:clrMapOvr>
  <p:transition spd="slow">
    <p:push dir="u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ters_page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CA697AF1-B30B-4826-B23F-45B0ED93E49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5D9B9173-9294-41A1-B937-BCDA453D9B7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A55BF045-2A40-4420-8906-DD7AF7A08230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Line 9">
            <a:extLst>
              <a:ext uri="{FF2B5EF4-FFF2-40B4-BE49-F238E27FC236}">
                <a16:creationId xmlns:a16="http://schemas.microsoft.com/office/drawing/2014/main" id="{69AB3D5C-0FD0-4CB8-8CEF-B2609B4EEFA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9" name="Рисунок 10">
            <a:extLst>
              <a:ext uri="{FF2B5EF4-FFF2-40B4-BE49-F238E27FC236}">
                <a16:creationId xmlns:a16="http://schemas.microsoft.com/office/drawing/2014/main" id="{015E8DB7-46EF-495C-8D34-D3D2E4078F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8E7A2F6A-779C-443B-979D-AB9AA72FED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algn="r" eaLnBrk="0" hangingPunct="0">
              <a:defRPr sz="1000">
                <a:solidFill>
                  <a:srgbClr val="00AAB4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E979E531-C978-4138-96BD-1E2C5B5FA9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68347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8E5B8B0D-5C2E-47F0-AC95-A27F9F49564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6B0034E2-2774-4E98-BCBE-6DEBF4469802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E213C4DA-AD96-453C-ABA2-240BEC6765FF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D5EF9E03-7A5E-405A-B55B-C022AA1504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BCC1F96D-0AD5-486E-9786-C92A4A35AA5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12" name="Текст 7">
            <a:extLst>
              <a:ext uri="{FF2B5EF4-FFF2-40B4-BE49-F238E27FC236}">
                <a16:creationId xmlns:a16="http://schemas.microsoft.com/office/drawing/2014/main" id="{60066E85-191F-4958-8122-1193A20645C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id="{B80E9BFD-6223-45F0-ACE4-DBCBFE4CA7D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id="{80B3250D-6E10-4AF0-8506-E3748084156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599E6A10-DF0E-4B1F-9E55-60FB28D95C3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8F5261B7-FFB1-4117-A805-8FC08599B0D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DAFBC48E-2007-4785-B801-5E4CD7C7B04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7532813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E242D90B-E99E-486C-96E6-8AFF85E935C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1676DFBA-4E14-441E-9BA3-B7C6870AD41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8634C24D-7381-4245-81B6-1C1713443FC1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E66A226B-B167-4E6C-9F55-2B27FB21FC52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3" descr="logo_add_505">
            <a:extLst>
              <a:ext uri="{FF2B5EF4-FFF2-40B4-BE49-F238E27FC236}">
                <a16:creationId xmlns:a16="http://schemas.microsoft.com/office/drawing/2014/main" id="{00C2B2DB-088D-40C3-9B4E-ACC20B623A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1" descr="Nissan Logo">
            <a:hlinkClick r:id="rId3" tooltip="&quot;Nissan Logo&quot;"/>
            <a:extLst>
              <a:ext uri="{FF2B5EF4-FFF2-40B4-BE49-F238E27FC236}">
                <a16:creationId xmlns:a16="http://schemas.microsoft.com/office/drawing/2014/main" id="{F87A007C-6D72-4311-8B3E-BEDC1FE69F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2" descr="GTK_Logo_Color12">
            <a:hlinkClick r:id="rId5"/>
            <a:extLst>
              <a:ext uri="{FF2B5EF4-FFF2-40B4-BE49-F238E27FC236}">
                <a16:creationId xmlns:a16="http://schemas.microsoft.com/office/drawing/2014/main" id="{0034D506-C1CB-472C-A8C2-8E5C55F36C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3" descr="coca">
            <a:extLst>
              <a:ext uri="{FF2B5EF4-FFF2-40B4-BE49-F238E27FC236}">
                <a16:creationId xmlns:a16="http://schemas.microsoft.com/office/drawing/2014/main" id="{3C4DB889-E352-4999-8207-4C7B8B488F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4" descr="Telenor - www.telenor.com">
            <a:hlinkClick r:id="rId8"/>
            <a:extLst>
              <a:ext uri="{FF2B5EF4-FFF2-40B4-BE49-F238E27FC236}">
                <a16:creationId xmlns:a16="http://schemas.microsoft.com/office/drawing/2014/main" id="{ACFAEAC6-9344-4074-BA51-312CCBE99F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5" descr="logo-damen_1">
            <a:extLst>
              <a:ext uri="{FF2B5EF4-FFF2-40B4-BE49-F238E27FC236}">
                <a16:creationId xmlns:a16="http://schemas.microsoft.com/office/drawing/2014/main" id="{B3349CDE-F766-4E20-8882-3B400991FA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6" descr="news-corp_logo">
            <a:extLst>
              <a:ext uri="{FF2B5EF4-FFF2-40B4-BE49-F238E27FC236}">
                <a16:creationId xmlns:a16="http://schemas.microsoft.com/office/drawing/2014/main" id="{51072924-712B-43F4-BBC4-E24B4BB33D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7" descr="mieleNew">
            <a:extLst>
              <a:ext uri="{FF2B5EF4-FFF2-40B4-BE49-F238E27FC236}">
                <a16:creationId xmlns:a16="http://schemas.microsoft.com/office/drawing/2014/main" id="{DC62ABB6-CCB3-4751-85D0-4C08E8A050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8" descr="175px-Nokian_logo">
            <a:hlinkClick r:id="rId13" tooltip="&quot;Nokian logo.svg&quot;"/>
            <a:extLst>
              <a:ext uri="{FF2B5EF4-FFF2-40B4-BE49-F238E27FC236}">
                <a16:creationId xmlns:a16="http://schemas.microsoft.com/office/drawing/2014/main" id="{491FFF2A-7320-4FF3-9B00-E05CB53E49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9" descr="Toshiba Top Page">
            <a:extLst>
              <a:ext uri="{FF2B5EF4-FFF2-40B4-BE49-F238E27FC236}">
                <a16:creationId xmlns:a16="http://schemas.microsoft.com/office/drawing/2014/main" id="{EE950B58-7B7C-49ED-9922-1CD12A643E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0" descr="Продукти, които се предлагат в България">
            <a:hlinkClick r:id="rId16"/>
            <a:extLst>
              <a:ext uri="{FF2B5EF4-FFF2-40B4-BE49-F238E27FC236}">
                <a16:creationId xmlns:a16="http://schemas.microsoft.com/office/drawing/2014/main" id="{7EA7A418-A6A5-4FE2-9393-548325FFD2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1" descr="Image:Glencore Logo.jpg">
            <a:hlinkClick r:id="rId18" tooltip="&quot;Image:Glencore Logo.jpg&quot;"/>
            <a:extLst>
              <a:ext uri="{FF2B5EF4-FFF2-40B4-BE49-F238E27FC236}">
                <a16:creationId xmlns:a16="http://schemas.microsoft.com/office/drawing/2014/main" id="{B12B4D1A-2A9D-45B0-8060-307AAF8248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2" descr="MOClogo">
            <a:extLst>
              <a:ext uri="{FF2B5EF4-FFF2-40B4-BE49-F238E27FC236}">
                <a16:creationId xmlns:a16="http://schemas.microsoft.com/office/drawing/2014/main" id="{AEF6D076-9B65-4161-AA25-AADD65394E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4" descr="ABN AMRO logo.">
            <a:hlinkClick r:id="rId21" tooltip="&quot;Opens in a new window&quot;"/>
            <a:extLst>
              <a:ext uri="{FF2B5EF4-FFF2-40B4-BE49-F238E27FC236}">
                <a16:creationId xmlns:a16="http://schemas.microsoft.com/office/drawing/2014/main" id="{1D98E584-210D-4C24-A106-3B27DBF23E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5" descr="Barclays Capital Home">
            <a:hlinkClick r:id="rId23"/>
            <a:extLst>
              <a:ext uri="{FF2B5EF4-FFF2-40B4-BE49-F238E27FC236}">
                <a16:creationId xmlns:a16="http://schemas.microsoft.com/office/drawing/2014/main" id="{DD14BECC-949E-45F8-93CB-F7051DCC03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6" descr="http://www.nonprofitresourcectr.org/CitibankFresno2007.htm">
            <a:hlinkClick r:id="rId25"/>
            <a:extLst>
              <a:ext uri="{FF2B5EF4-FFF2-40B4-BE49-F238E27FC236}">
                <a16:creationId xmlns:a16="http://schemas.microsoft.com/office/drawing/2014/main" id="{21CB94BC-6FC0-49B5-A9C5-895F7187F5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7" descr="Image:Deutsche Bank-Logo.svg">
            <a:hlinkClick r:id="rId27"/>
            <a:extLst>
              <a:ext uri="{FF2B5EF4-FFF2-40B4-BE49-F238E27FC236}">
                <a16:creationId xmlns:a16="http://schemas.microsoft.com/office/drawing/2014/main" id="{4EC59438-92F5-498B-B950-D07B27B9BA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8" descr="drkw_logo">
            <a:extLst>
              <a:ext uri="{FF2B5EF4-FFF2-40B4-BE49-F238E27FC236}">
                <a16:creationId xmlns:a16="http://schemas.microsoft.com/office/drawing/2014/main" id="{38508676-4210-4C4A-A408-258A6FBC0F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9" descr="ebrd_logo">
            <a:extLst>
              <a:ext uri="{FF2B5EF4-FFF2-40B4-BE49-F238E27FC236}">
                <a16:creationId xmlns:a16="http://schemas.microsoft.com/office/drawing/2014/main" id="{FCD92DE8-7C8B-4AF0-9150-4A6D75DF34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0" descr="ifc">
            <a:extLst>
              <a:ext uri="{FF2B5EF4-FFF2-40B4-BE49-F238E27FC236}">
                <a16:creationId xmlns:a16="http://schemas.microsoft.com/office/drawing/2014/main" id="{E8C0134E-5E0B-4179-9866-B61B529D57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1" descr="http://www.freewebs.com/surerich/myprofile.htm">
            <a:hlinkClick r:id="rId32"/>
            <a:extLst>
              <a:ext uri="{FF2B5EF4-FFF2-40B4-BE49-F238E27FC236}">
                <a16:creationId xmlns:a16="http://schemas.microsoft.com/office/drawing/2014/main" id="{4DC48F99-E5CF-477A-A7E9-87DF99B872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2" descr="ml_brand">
            <a:extLst>
              <a:ext uri="{FF2B5EF4-FFF2-40B4-BE49-F238E27FC236}">
                <a16:creationId xmlns:a16="http://schemas.microsoft.com/office/drawing/2014/main" id="{8D0CF840-4A85-4137-8221-D96CDB94B3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3" descr="Image:Lehman Brothers logo.jpg">
            <a:hlinkClick r:id="rId35"/>
            <a:extLst>
              <a:ext uri="{FF2B5EF4-FFF2-40B4-BE49-F238E27FC236}">
                <a16:creationId xmlns:a16="http://schemas.microsoft.com/office/drawing/2014/main" id="{1C14AE56-4673-466A-9700-4D12F31BC0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4" descr="swedbank_182x41">
            <a:extLst>
              <a:ext uri="{FF2B5EF4-FFF2-40B4-BE49-F238E27FC236}">
                <a16:creationId xmlns:a16="http://schemas.microsoft.com/office/drawing/2014/main" id="{D634B056-0C62-4183-8E69-033F5BBDD3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5" descr="SEB Group">
            <a:hlinkClick r:id="rId38"/>
            <a:extLst>
              <a:ext uri="{FF2B5EF4-FFF2-40B4-BE49-F238E27FC236}">
                <a16:creationId xmlns:a16="http://schemas.microsoft.com/office/drawing/2014/main" id="{EF405B6A-166E-4E66-99AD-71CD03D2DD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1" descr="ING">
            <a:extLst>
              <a:ext uri="{FF2B5EF4-FFF2-40B4-BE49-F238E27FC236}">
                <a16:creationId xmlns:a16="http://schemas.microsoft.com/office/drawing/2014/main" id="{BA3B784D-BFD3-4035-BDCD-16E0326509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3" descr="csfb_logo">
            <a:extLst>
              <a:ext uri="{FF2B5EF4-FFF2-40B4-BE49-F238E27FC236}">
                <a16:creationId xmlns:a16="http://schemas.microsoft.com/office/drawing/2014/main" id="{87C0C6B6-F646-403D-95D1-837E74894B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Line 9">
            <a:extLst>
              <a:ext uri="{FF2B5EF4-FFF2-40B4-BE49-F238E27FC236}">
                <a16:creationId xmlns:a16="http://schemas.microsoft.com/office/drawing/2014/main" id="{4FC683F8-3AF4-42BE-B1A6-FC28F5CD16A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7" name="Picture 25" descr="Renault">
            <a:extLst>
              <a:ext uri="{FF2B5EF4-FFF2-40B4-BE49-F238E27FC236}">
                <a16:creationId xmlns:a16="http://schemas.microsoft.com/office/drawing/2014/main" id="{7825331D-1127-40A4-9E98-548FFD94DE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4" descr="Severstal">
            <a:extLst>
              <a:ext uri="{FF2B5EF4-FFF2-40B4-BE49-F238E27FC236}">
                <a16:creationId xmlns:a16="http://schemas.microsoft.com/office/drawing/2014/main" id="{B4C2EA81-A358-4626-B86A-780674B88E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3" descr="Sopharma logo">
            <a:extLst>
              <a:ext uri="{FF2B5EF4-FFF2-40B4-BE49-F238E27FC236}">
                <a16:creationId xmlns:a16="http://schemas.microsoft.com/office/drawing/2014/main" id="{332A0A3D-EEA9-4E62-972E-056E0C1897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1" descr="170px-Arcelor_logo">
            <a:hlinkClick r:id="rId45" tooltip="&quot;Arcelor logo.png&quot;"/>
            <a:extLst>
              <a:ext uri="{FF2B5EF4-FFF2-40B4-BE49-F238E27FC236}">
                <a16:creationId xmlns:a16="http://schemas.microsoft.com/office/drawing/2014/main" id="{E0CD7998-AF71-4517-A4D0-09650117A0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2" descr="Eastman Kodak Company logo">
            <a:hlinkClick r:id="rId47" tooltip="&quot;Eastman Kodak Company logo&quot;"/>
            <a:extLst>
              <a:ext uri="{FF2B5EF4-FFF2-40B4-BE49-F238E27FC236}">
                <a16:creationId xmlns:a16="http://schemas.microsoft.com/office/drawing/2014/main" id="{EE7F8A65-ABF6-4A34-B1E7-A155B802FC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Рисунок 43">
            <a:extLst>
              <a:ext uri="{FF2B5EF4-FFF2-40B4-BE49-F238E27FC236}">
                <a16:creationId xmlns:a16="http://schemas.microsoft.com/office/drawing/2014/main" id="{25A06E9C-44A3-4342-8E89-8BD88AB1C86B}"/>
              </a:ext>
            </a:extLst>
          </p:cNvPr>
          <p:cNvPicPr>
            <a:picLocks noChangeAspect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CD06ABCB-E5BE-467C-A8D0-0736D312317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algn="r" eaLnBrk="0" hangingPunct="0">
              <a:defRPr sz="1000">
                <a:solidFill>
                  <a:srgbClr val="00AAB4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EBC8D800-C7CC-405B-B205-C65E626627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805852"/>
      </p:ext>
    </p:extLst>
  </p:cSld>
  <p:clrMapOvr>
    <a:masterClrMapping/>
  </p:clrMapOvr>
  <p:transition spd="slow">
    <p:push dir="u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48EF2-BDC3-4727-BEC3-36B69F9A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393C36-58C1-41F6-91A2-1DE27207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12BA36-D364-4A25-921E-90E5B61A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78C15A8-FFB6-4377-B2BD-B6492E299B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260661"/>
      </p:ext>
    </p:extLst>
  </p:cSld>
  <p:clrMapOvr>
    <a:masterClrMapping/>
  </p:clrMapOvr>
  <p:transition spd="slow">
    <p:push dir="u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27CF3BE6-23B4-4293-A780-BD247AD27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3861F8F7-5ED6-494D-ADBB-78D4F6E42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EBF4441E-97C1-4B95-8158-0E37E5D8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5FA17D3-648F-46FE-8A0B-2D84CE7740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223863"/>
      </p:ext>
    </p:extLst>
  </p:cSld>
  <p:clrMapOvr>
    <a:masterClrMapping/>
  </p:clrMapOvr>
  <p:transition spd="slow">
    <p:push dir="u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82CD8348-900E-4BB3-A150-9F17A58610F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7932B92D-A9CE-4331-8EE3-108E2055E65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CECBE69D-2489-4404-9204-F048A82539CD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3E41391D-8424-406A-980D-BAD7F3E81867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Скругленный прямоугольник 10">
            <a:extLst>
              <a:ext uri="{FF2B5EF4-FFF2-40B4-BE49-F238E27FC236}">
                <a16:creationId xmlns:a16="http://schemas.microsoft.com/office/drawing/2014/main" id="{094980D1-B8B1-4A26-96E2-F27CA122520A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8623EF3B-FF87-4B38-8374-3D8A0FE28D44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7F87C156-48BA-4933-AE0E-0EC0C395CAAE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A3276A51-41BC-4497-BEEB-33BEB20D8C4E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71333ACA-C4F5-4A63-8265-8DB3385D6749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E6C5B7DA-0715-42A4-B5B8-77DF8CA84C0A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6">
            <a:extLst>
              <a:ext uri="{FF2B5EF4-FFF2-40B4-BE49-F238E27FC236}">
                <a16:creationId xmlns:a16="http://schemas.microsoft.com/office/drawing/2014/main" id="{F0B5E810-33D7-4CF2-B6FF-CAECFEB7C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3CCE40C2-9343-4125-9612-F4D4F7F6102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algn="r" eaLnBrk="0" hangingPunct="0">
              <a:defRPr sz="1000">
                <a:solidFill>
                  <a:srgbClr val="00AAB4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DE04AE-A41E-4752-B9C1-CE49C33B85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719510"/>
      </p:ext>
    </p:extLst>
  </p:cSld>
  <p:clrMapOvr>
    <a:masterClrMapping/>
  </p:clrMapOvr>
  <p:transition spd="slow">
    <p:push dir="u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3F7BA35-DB08-4490-8268-782BB8EF091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46227032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ters_page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87F1A6B-7AAB-4009-B12E-6E91688D20F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4466499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grpSp>
        <p:nvGrpSpPr>
          <p:cNvPr id="6" name="Группа 6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/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/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/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/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/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/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/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/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/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/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3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4F34C1-7D44-416C-89C5-FBE132A3AA3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2798271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1862-CC0E-4AB7-AC52-F299255A3A2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5691893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12496-CDB1-43FF-B8BF-C447927DA10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7593256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- Астер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 dirty="0">
                <a:solidFill>
                  <a:srgbClr val="00AAB4"/>
                </a:solidFill>
                <a:ea typeface="Microsoft YaHei" pitchFamily="34" charset="-122"/>
              </a:rPr>
              <a:t>15 years </a:t>
            </a: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of</a:t>
            </a:r>
          </a:p>
          <a:p>
            <a:pPr>
              <a:defRPr/>
            </a:pP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reaching the stars for our clients</a:t>
            </a:r>
            <a:endParaRPr lang="ru-RU" sz="1600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81893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4EB972E3-EABF-4B26-A7F5-AEA4511F428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8D9D17F1-2C32-4C63-A108-C35D63DA0D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8AF845FE-E405-4DEC-9B8F-6A010CDC8FE6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ECB3DF23-8411-4751-913B-76AF86C7D15D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8E42CA1D-110A-451F-A2D2-288B83D015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D39A347A-B0A4-4EA7-B106-10C0420B19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C04E7ED4-DE12-4B5F-8AF7-571AB6F974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0C662683-BBA3-4D5F-B105-BD7E14BEB1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F8B43DE2-5EE0-453E-B26F-0E4F5C5F0E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F469BFCC-EFC2-4C25-B7E0-F1DFEC028C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31BFF003-E267-4A0F-AAC3-A8D1D1A5B1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EC0845D6-4EA4-4BAF-9F0B-FCC96160AD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EDCF9FDB-DC66-4D62-A905-EA94487DD6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439423C4-BAE6-4FCD-8F70-772C2916CB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440375A0-EF64-4179-AF5A-DF0F499CF1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F5D4F1BE-DEB2-44BD-8BF1-E611762507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94F40F1F-C69E-47CF-B306-9A0CABD582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F620D8D7-92B2-4BF8-B3EE-0AA17C4C2A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79B2B7C2-8CC1-46C8-860B-4415F1EE49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E181310D-FF43-4EC1-ACCD-2EAC89F427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2CD55AD9-FD85-4065-98D7-E3EC60733C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405AF0DF-4257-4BC9-B641-423BFC7893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E00426C1-33D9-4C7C-9F8C-B10554FF6C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E487DB88-3B53-43A1-BB86-7F10DD771E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9A43E0A9-05C5-46BC-9764-0F6E54D588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DC715631-E60F-44E2-8709-68DB517C95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40C31A2F-E2D9-4A76-B671-778D07B00F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C1F43CDC-3370-4EFC-85A6-07C6BB4859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C349C188-A363-465B-B552-D77B85261F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C82CD7E9-0BC4-4BCB-A4C9-7DBC2744D9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B1CF46F7-F3C8-4370-9E5D-5587CCE006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6AB787E8-4E28-47C8-9BAB-51E256ACE5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27FFF30C-F438-42C9-8B64-CEA5D7140EC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2059C4F0-BE14-44D4-8D7E-5A74407519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A1D20ED5-22D3-4234-9FC6-0CA21776A1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27F219DE-3758-443B-8F0F-B124AD76B3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9C609679-1395-4EB7-9347-A3F88EE287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BBD61408-8A48-4290-A9D1-C55028676B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C31B0F34-6573-4A27-8665-597135553E5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20B24AE3-5F79-41C8-BE9F-E872D78C079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6833038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-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5589240"/>
            <a:ext cx="8420472" cy="648072"/>
          </a:xfrm>
        </p:spPr>
        <p:txBody>
          <a:bodyPr/>
          <a:lstStyle>
            <a:lvl1pPr>
              <a:defRPr>
                <a:solidFill>
                  <a:srgbClr val="00AAB4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78623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ea typeface="Microsoft YaHei" pitchFamily="34" charset="-122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3pPr>
              <a:defRPr sz="13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>
              <a:defRPr sz="1000">
                <a:solidFill>
                  <a:srgbClr val="00AAB4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C3EE8F1D-F8AB-4BB0-A975-A3630ADDC4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77856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_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ea typeface="Microsoft YaHei" pitchFamily="34" charset="-122"/>
              <a:cs typeface="Arial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0"/>
          </p:nvPr>
        </p:nvSpPr>
        <p:spPr>
          <a:xfrm>
            <a:off x="360000" y="979200"/>
            <a:ext cx="8497887" cy="511409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>
              <a:defRPr sz="1000">
                <a:solidFill>
                  <a:srgbClr val="00AAB4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80E7C9B7-294F-4DFE-9661-5BE2EC7AF2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66460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ea typeface="Microsoft YaHei" pitchFamily="34" charset="-122"/>
              <a:cs typeface="Arial"/>
            </a:endParaRPr>
          </a:p>
        </p:txBody>
      </p:sp>
      <p:grpSp>
        <p:nvGrpSpPr>
          <p:cNvPr id="12" name="Группа 9"/>
          <p:cNvGrpSpPr>
            <a:grpSpLocks/>
          </p:cNvGrpSpPr>
          <p:nvPr userDrawn="1"/>
        </p:nvGrpSpPr>
        <p:grpSpPr bwMode="auto">
          <a:xfrm>
            <a:off x="465138" y="2276475"/>
            <a:ext cx="8394700" cy="3433763"/>
            <a:chOff x="465138" y="2276475"/>
            <a:chExt cx="8394417" cy="3433729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987347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6754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789093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62778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987347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46754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4789093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62778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2" name="_s1029"/>
            <p:cNvSpPr>
              <a:spLocks noChangeArrowheads="1"/>
            </p:cNvSpPr>
            <p:nvPr/>
          </p:nvSpPr>
          <p:spPr bwMode="auto">
            <a:xfrm>
              <a:off x="465138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</p:txBody>
        </p:sp>
        <p:sp>
          <p:nvSpPr>
            <p:cNvPr id="23" name="_s1029"/>
            <p:cNvSpPr>
              <a:spLocks noChangeArrowheads="1"/>
            </p:cNvSpPr>
            <p:nvPr/>
          </p:nvSpPr>
          <p:spPr bwMode="auto">
            <a:xfrm>
              <a:off x="2627240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</p:txBody>
        </p:sp>
        <p:sp>
          <p:nvSpPr>
            <p:cNvPr id="24" name="_s1029"/>
            <p:cNvSpPr>
              <a:spLocks noChangeArrowheads="1"/>
            </p:cNvSpPr>
            <p:nvPr/>
          </p:nvSpPr>
          <p:spPr bwMode="auto">
            <a:xfrm>
              <a:off x="4787754" y="4221144"/>
              <a:ext cx="1874775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ru-RU" altLang="ru-RU" sz="1100" dirty="0">
                <a:solidFill>
                  <a:srgbClr val="000000"/>
                </a:solidFill>
                <a:ea typeface="Microsoft YaHei" pitchFamily="34" charset="-122"/>
              </a:endParaRPr>
            </a:p>
          </p:txBody>
        </p:sp>
        <p:sp>
          <p:nvSpPr>
            <p:cNvPr id="25" name="_s1029"/>
            <p:cNvSpPr>
              <a:spLocks noChangeArrowheads="1"/>
            </p:cNvSpPr>
            <p:nvPr/>
          </p:nvSpPr>
          <p:spPr bwMode="auto">
            <a:xfrm>
              <a:off x="4787754" y="2276475"/>
              <a:ext cx="1874775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 dirty="0">
                <a:solidFill>
                  <a:srgbClr val="000000"/>
                </a:solidFill>
                <a:ea typeface="Microsoft YaHei" pitchFamily="34" charset="-122"/>
              </a:endParaRPr>
            </a:p>
          </p:txBody>
        </p:sp>
        <p:sp>
          <p:nvSpPr>
            <p:cNvPr id="26" name="_s1029"/>
            <p:cNvSpPr>
              <a:spLocks noChangeArrowheads="1"/>
            </p:cNvSpPr>
            <p:nvPr/>
          </p:nvSpPr>
          <p:spPr bwMode="auto">
            <a:xfrm>
              <a:off x="6948269" y="2276475"/>
              <a:ext cx="1874774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</p:txBody>
        </p:sp>
        <p:sp>
          <p:nvSpPr>
            <p:cNvPr id="27" name="_s1029"/>
            <p:cNvSpPr>
              <a:spLocks noChangeArrowheads="1"/>
            </p:cNvSpPr>
            <p:nvPr/>
          </p:nvSpPr>
          <p:spPr bwMode="auto">
            <a:xfrm>
              <a:off x="6948269" y="4221144"/>
              <a:ext cx="1874774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 dirty="0">
                <a:solidFill>
                  <a:srgbClr val="000000"/>
                </a:solidFill>
                <a:ea typeface="Microsoft YaHei" pitchFamily="34" charset="-122"/>
              </a:endParaRPr>
            </a:p>
          </p:txBody>
        </p:sp>
      </p:grpSp>
      <p:sp>
        <p:nvSpPr>
          <p:cNvPr id="28" name="Текст 7"/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29" name="Текст 7"/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30" name="Текст 7"/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31" name="Текст 7"/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>
              <a:defRPr sz="1000">
                <a:solidFill>
                  <a:srgbClr val="00AAB4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341D52D0-47B4-4491-9D96-BAD326DFAF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6410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ea typeface="Microsoft YaHei" pitchFamily="34" charset="-122"/>
              <a:cs typeface="Arial"/>
            </a:endParaRPr>
          </a:p>
        </p:txBody>
      </p:sp>
      <p:sp>
        <p:nvSpPr>
          <p:cNvPr id="12" name="Текст 7"/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4" name="Текст 7"/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5" name="Текст 7"/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6" name="Текст 7"/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>
              <a:defRPr sz="1000">
                <a:solidFill>
                  <a:srgbClr val="00AAB4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74DC135D-D926-4567-933C-22717A8405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1503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ea typeface="Microsoft YaHei" pitchFamily="34" charset="-122"/>
              <a:cs typeface="Arial"/>
            </a:endParaRPr>
          </a:p>
        </p:txBody>
      </p:sp>
      <p:grpSp>
        <p:nvGrpSpPr>
          <p:cNvPr id="6" name="Группа 6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/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/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/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/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/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/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/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/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/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/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>
              <a:defRPr sz="1000">
                <a:solidFill>
                  <a:srgbClr val="00AAB4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8AEA1CE1-52E5-4AD1-A18A-1E0A94D94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279742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ea typeface="Microsoft YaHei" pitchFamily="34" charset="-122"/>
              <a:cs typeface="Arial"/>
            </a:endParaRPr>
          </a:p>
        </p:txBody>
      </p:sp>
      <p:grpSp>
        <p:nvGrpSpPr>
          <p:cNvPr id="7" name="Группа 7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0"/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3"/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4"/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5"/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>
              <a:defRPr sz="1000">
                <a:solidFill>
                  <a:srgbClr val="00AAB4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3CD70D41-47A4-4589-865F-CDB26EE5A3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201423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 userDrawn="1"/>
        </p:nvSpPr>
        <p:spPr bwMode="auto">
          <a:xfrm>
            <a:off x="358775" y="1916113"/>
            <a:ext cx="82454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ja-JP" sz="2800" i="1" dirty="0">
                <a:solidFill>
                  <a:srgbClr val="00AAB4"/>
                </a:solidFill>
                <a:ea typeface="ＭＳ Ｐゴシック" charset="-128"/>
              </a:rPr>
              <a:t>Thank you for your attention!</a:t>
            </a:r>
            <a:endParaRPr lang="en-US" altLang="ru-RU" sz="2800" i="1" dirty="0">
              <a:solidFill>
                <a:srgbClr val="00AAB4"/>
              </a:solidFill>
              <a:ea typeface="Microsoft YaHei" pitchFamily="34" charset="-122"/>
            </a:endParaRPr>
          </a:p>
        </p:txBody>
      </p:sp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 dirty="0">
                <a:solidFill>
                  <a:srgbClr val="00AAB4"/>
                </a:solidFill>
                <a:ea typeface="Microsoft YaHei" pitchFamily="34" charset="-122"/>
              </a:rPr>
              <a:t>15 years </a:t>
            </a: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of</a:t>
            </a:r>
          </a:p>
          <a:p>
            <a:pPr>
              <a:defRPr/>
            </a:pP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reaching the stars for our clients</a:t>
            </a:r>
            <a:endParaRPr lang="ru-RU" sz="1600" dirty="0">
              <a:solidFill>
                <a:srgbClr val="7F7F7F"/>
              </a:solidFill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06835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ea typeface="Microsoft YaHei" pitchFamily="34" charset="-122"/>
              <a:cs typeface="Arial"/>
            </a:endParaRPr>
          </a:p>
        </p:txBody>
      </p:sp>
      <p:grpSp>
        <p:nvGrpSpPr>
          <p:cNvPr id="5" name="Группа 6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6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58" descr="ma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23963"/>
            <a:ext cx="2614613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>
          <a:xfrm>
            <a:off x="3653480" y="4005064"/>
            <a:ext cx="4681538" cy="2016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>
              <a:defRPr sz="1000">
                <a:solidFill>
                  <a:srgbClr val="00AAB4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3E34D4E6-0A9F-41C2-9E23-F6F6F7668E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592473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ea typeface="Microsoft YaHei" pitchFamily="34" charset="-122"/>
              <a:cs typeface="Arial"/>
            </a:endParaRPr>
          </a:p>
        </p:txBody>
      </p:sp>
      <p:grpSp>
        <p:nvGrpSpPr>
          <p:cNvPr id="7" name="Группа 7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0"/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3"/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4"/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5"/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>
              <a:defRPr sz="1000">
                <a:solidFill>
                  <a:srgbClr val="00AAB4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4DD91172-5018-4FAB-AF65-05D5019CFD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067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E658F52C-D3DC-4F7B-9FC4-4DB797E761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9080D478-E762-484F-8695-FB4B59816D2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857E7FB8-E615-4AC5-B13A-CD2D90A3FE6F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912A8CF9-E51F-4191-8EC7-9C448421C2A8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19C5FBAB-5FBD-45B0-A354-6399FAF96C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86998F60-EB1D-4C59-ABE0-5D038E677FBB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0B3DD6F9-8E5E-4076-AB1E-420B9DC1634F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E3888ED4-D53C-468D-A5A5-9B0866C5A604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76DA13D6-E73C-4A2C-9118-5E0B3A86A842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FE9B5999-2E23-4D85-8B15-B0DA026D7C65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649E3631-984C-449D-B7A8-426224FA5851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15BE7E18-6100-4AFB-B37D-4FFF2A5BA0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CEF02AC1-6013-4952-A334-E8AA6E133B0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3499555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ea typeface="Microsoft YaHei" pitchFamily="34" charset="-122"/>
              <a:cs typeface="Arial"/>
            </a:endParaRPr>
          </a:p>
        </p:txBody>
      </p:sp>
      <p:grpSp>
        <p:nvGrpSpPr>
          <p:cNvPr id="6" name="Группа 6"/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/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/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/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/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/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/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/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/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/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/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/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/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10800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/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>
              <a:defRPr sz="1000">
                <a:solidFill>
                  <a:srgbClr val="00AAB4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E926EFB3-966C-42C3-9374-28B95D0427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961237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82815761-FAC2-442A-A2F3-27F0C932D9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658405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22AF9FAA-EFC8-4538-A890-0AB8872BEB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853703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FAF6740B-10B7-4642-88A6-5A9E0C51FF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993906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D2FB23AD-BF74-4AA2-B3E1-AB74C4A355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039935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DF2CC904-E4E0-442C-8F79-B188D807AB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38532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5BDBF41D-1492-4BA5-81AA-F9B4F1F047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431410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B51350A7-487A-4E61-BA5C-556F7556E2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07617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6884F9F6-B8D5-4BC8-A2FD-E61FC4FC14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260611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CD77219E-CEC1-460D-9B9B-60DD76D742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353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2C2E5EDD-EB6E-4216-B0FB-7B63CE63C6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775" y="1916113"/>
            <a:ext cx="82454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ja-JP" sz="2800" i="1">
                <a:solidFill>
                  <a:srgbClr val="00AAB4"/>
                </a:solidFill>
                <a:ea typeface="ＭＳ Ｐゴシック" pitchFamily="34" charset="-128"/>
              </a:rPr>
              <a:t>Thank you for your attention!</a:t>
            </a:r>
            <a:endParaRPr lang="en-US" altLang="ru-RU" sz="2800" i="1">
              <a:solidFill>
                <a:srgbClr val="00AAB4"/>
              </a:solidFill>
            </a:endParaRPr>
          </a:p>
        </p:txBody>
      </p:sp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CB10590F-0220-4BA5-8BBF-72C606B655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>
            <a:extLst>
              <a:ext uri="{FF2B5EF4-FFF2-40B4-BE49-F238E27FC236}">
                <a16:creationId xmlns:a16="http://schemas.microsoft.com/office/drawing/2014/main" id="{A50F99D7-865C-4841-A7AF-DF32DE2250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670145-9E4D-40D6-A945-D04D5BEE998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>
                <a:solidFill>
                  <a:srgbClr val="00AAB4"/>
                </a:solidFill>
              </a:rPr>
              <a:t>15 years </a:t>
            </a:r>
            <a:r>
              <a:rPr lang="en-US" sz="1600">
                <a:solidFill>
                  <a:srgbClr val="7F7F7F"/>
                </a:solidFill>
              </a:rPr>
              <a:t>of</a:t>
            </a:r>
          </a:p>
          <a:p>
            <a:pPr>
              <a:defRPr/>
            </a:pPr>
            <a:r>
              <a:rPr lang="en-US" sz="1600">
                <a:solidFill>
                  <a:srgbClr val="7F7F7F"/>
                </a:solidFill>
              </a:rPr>
              <a:t>reaching the stars for our clients</a:t>
            </a:r>
            <a:endParaRPr lang="ru-RU" sz="160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2213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D43AB2D4-9A86-48DC-8B41-AE523776D7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737250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fld id="{3C9E0C09-FED9-479B-AFC7-4AB78EC9B8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2321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>
            <a:extLst>
              <a:ext uri="{FF2B5EF4-FFF2-40B4-BE49-F238E27FC236}">
                <a16:creationId xmlns:a16="http://schemas.microsoft.com/office/drawing/2014/main" id="{2274FB89-3E44-4CF1-9DDF-83747BD941B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5" name="Группа 6">
            <a:extLst>
              <a:ext uri="{FF2B5EF4-FFF2-40B4-BE49-F238E27FC236}">
                <a16:creationId xmlns:a16="http://schemas.microsoft.com/office/drawing/2014/main" id="{1C484445-C3D8-40C9-B963-A5DE0247564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6" name="Straight Connector 51">
              <a:extLst>
                <a:ext uri="{FF2B5EF4-FFF2-40B4-BE49-F238E27FC236}">
                  <a16:creationId xmlns:a16="http://schemas.microsoft.com/office/drawing/2014/main" id="{C592C49F-DAD1-4FCE-985C-9CD8CBDDAF7C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>
              <a:extLst>
                <a:ext uri="{FF2B5EF4-FFF2-40B4-BE49-F238E27FC236}">
                  <a16:creationId xmlns:a16="http://schemas.microsoft.com/office/drawing/2014/main" id="{3E34703E-C9F6-46DC-84C8-2145FE7F521D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C63A3D5A-2B0B-4AD1-83E2-E01134962E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58" descr="map">
            <a:extLst>
              <a:ext uri="{FF2B5EF4-FFF2-40B4-BE49-F238E27FC236}">
                <a16:creationId xmlns:a16="http://schemas.microsoft.com/office/drawing/2014/main" id="{5F7B9403-2FC7-4582-91E4-7689B646D8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23963"/>
            <a:ext cx="2614613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>
          <a:xfrm>
            <a:off x="3653480" y="4005064"/>
            <a:ext cx="4681538" cy="2016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2FF353C2-BA06-47E4-8F82-F0C7C3FF73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26264321-7E89-4A65-BADB-6C51BD6D3D0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12802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BC74BE49-D2B9-44D8-8C52-CE240390751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DA4F88CB-FCA0-4B89-815E-DC8CD0A0AE7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4E8AE54F-74B4-4F0D-8516-7A3C6A2346A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19B02DBA-C0D9-43E5-AC01-20A4169B109B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0BAA0440-BE1D-4BED-9AF7-337070B94D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2E8629DB-4979-407E-8D15-E7B189820D43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82245CB0-4C90-4707-81CE-0A90CFC57C3D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E4704EB2-E5B2-498D-866A-317B05E2BF7A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D47171F7-949B-436D-9026-AAF2738835A5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95CE44F2-8D6D-4216-A113-17486BBD1A35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4BEC8DFC-A196-4673-B9C7-2C6C079AD852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B33F73CB-600D-4A5A-B0B6-7965B3E4F95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899B7BC1-8E9F-46D3-846F-4330794DF39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62647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4E615C36-FC07-4598-A1A8-FD194B24413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D9B6DECD-E706-4886-9C7A-64288A84ECA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6679313C-148E-4244-9D84-2CCE475ECF85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9F7801E1-7843-4574-8786-47D9307C19D2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8414EE56-6516-488F-9E2C-4A476649E3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B4A4B22B-6766-4622-A2BE-74EE900F4D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06B0B680-F648-42C5-B010-4BC81CEFB2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01678AFD-EBF9-45BC-ADCC-91ED08186B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E1C9595F-98AE-4961-A045-A0C558F213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C043D83E-3828-4A1E-8AAA-FBFB475DF1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2BA34B14-81D5-42BC-9F00-4A5B3AF243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B19D1D0E-9BED-4095-B6D1-AC3D045B77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DC15425F-B7D9-4DA5-AFB8-821B592E0D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BF3093E7-A45B-4DF9-972D-65592E752E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81EEEC43-3E81-4671-AF8C-319B1203FB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C259F00B-793C-44F8-AAF3-2598FB99EB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AFE15B72-0D72-4D8F-92C3-EAC4BBF95C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88AEF639-350A-4C69-8315-08234608C9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44D84E75-F8C9-4D38-AA20-A827AB0C53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F19FB75E-AD31-4444-9762-22EF6C5BB3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FBAC5B9B-E9DD-49EA-8944-6EB984E715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8F950E4A-6B68-4B62-A92F-D26F0D6CD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2E632E53-AC5F-4FDE-910E-97D5189EF3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78C0BFFA-0BD5-4E85-ABE0-8A7CDBABC9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C9DCF73D-D09A-4E01-966D-07AEA7881E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F7D8457C-1529-4ABA-86DE-367670F819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9A5D61F9-57BC-452B-B2C0-F37F9DDF81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34EDB02F-C138-46EF-B339-B1C34F5386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C83267AC-48C4-4908-B27D-DF62D07B86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7C09E28A-BCD2-472A-A41B-6208CCE8B0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F09681AC-8521-4400-8763-C6BDD2E932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2755A778-1226-4F9B-B140-8C75497657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0255420F-CE92-455B-830B-8F0D01990ED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BD42FEF7-BE55-4B71-B93A-2D0713BE46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C923C36D-332E-479E-958C-A16D939314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84A4C111-05D8-41E5-B196-5F8EFA3B43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84888C3D-30CD-4C51-84E5-183F8C77F0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775AC19A-CF63-4F7F-8534-B19261D044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10800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B00AD964-8A4B-40A1-84F2-CFB75D75A27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47DED442-79A1-4070-854D-A10AD41B3E9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54629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374971-41C0-4B8F-A065-25ABFBE93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297C8D-F1EC-4ED1-8BEF-56C2F6394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8CD138-B315-40CB-B033-AC414A46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1B8BF-0D53-4DB5-9454-9C6A40E1182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7645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DD2F77-0D6E-4502-8207-A37E6FFA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A7D405-2715-4D9F-BA95-0AB7B21D3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5B719-81DE-423C-A9AC-B9B2A91D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3699B-0E94-40BA-9F37-596C26144E4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17417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ters_page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398A6FB1-8CBF-44D3-B071-6068A3F9517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EC343C85-72F3-4D2C-B120-5088C9F8CC4F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D5E4BCF6-C876-442C-8E12-A4E91AF9B61E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Line 9">
            <a:extLst>
              <a:ext uri="{FF2B5EF4-FFF2-40B4-BE49-F238E27FC236}">
                <a16:creationId xmlns:a16="http://schemas.microsoft.com/office/drawing/2014/main" id="{A93E8ACB-B945-417C-9F9F-F92AAA8C882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9" name="Рисунок 10">
            <a:extLst>
              <a:ext uri="{FF2B5EF4-FFF2-40B4-BE49-F238E27FC236}">
                <a16:creationId xmlns:a16="http://schemas.microsoft.com/office/drawing/2014/main" id="{76C63608-2BC6-46A0-AB88-9E52E83C14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39AE0AD9-98D9-4921-B22A-819CB448E5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43EA518-BFF1-4F33-9C3F-D742F6D22F4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12564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687FD0-3CB7-4BC8-A46B-636D1581D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F48AD-4DC0-4A7F-8A33-C4288F85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0085DB-E0C3-416A-9C91-7784D205E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71857-1E45-4F66-97C4-AE84A6EEA4B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29616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CE5A136-3893-4821-BF39-34FD3D7D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2A34CBB-D01C-45B0-9BF0-D326C35B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09559DF-531D-473E-894D-6C0CE6DD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0A8D9-7EFF-42DC-8D04-A9ADA6821D2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259171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89830058-4504-414C-B5D5-593BE383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445055BA-3171-4133-9E85-1DBD7C87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635989FB-80F9-421B-986B-EDA7E827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9E9D-1809-4829-ADFD-84885EBD46F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122251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D911E2B3-DF0A-451F-A37C-5E8DC066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999DB26C-C7E8-4703-861B-D6CCF99C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C0FDFA1E-A920-4224-9A64-0790C7A3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586AB-518D-407E-BAD3-B620EC24894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304024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665D5C5-6E93-4E29-B434-886C9681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4875E0C-3694-4FBF-904A-D5A24ACE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D84F8B5B-3071-4ECC-9786-E12D564B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1817-0B14-47FF-8CFC-7A77C758369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63404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B8E0933-1699-4797-9B76-0F0A7457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6CAB622-561D-49C0-ADD6-C7275818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D41B63B-67F9-4617-BC51-4EC18E1B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6FEA-DB41-41ED-93B5-9065B8A7EDC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921083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8B26BC7-98D6-4AC5-93D2-6D6E6CC5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DFB161D-5859-40CE-9DC6-6ACCB2C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4C60627-3328-423E-BD5A-E3DBCBFE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D08B-0CB8-4F6E-A8DF-B56726C3CBA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19388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51DADE-CDAC-4CCE-A7F2-26A8C575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204F58-482D-43FC-A36D-C32D992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52CDBA-E1A4-4F32-A1CF-46D19E0F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4546E-E9EB-4E03-8F8C-182F08660DF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557271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6AC9CD-2AED-4B5F-9A4D-86B504D68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B00749-6754-444F-92E7-D8F23BEBC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F41742-6730-4924-819B-7E9AF978F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54F8-A496-436B-BFED-2454869073E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537856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- Астер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1F13EE14-12C4-4E60-B9B7-EE83DE8F8A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F2D83E-DF91-42C5-B8FF-83923D18183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>
                <a:solidFill>
                  <a:srgbClr val="00AAB4"/>
                </a:solidFill>
              </a:rPr>
              <a:t>15 years </a:t>
            </a:r>
            <a:r>
              <a:rPr lang="en-US" sz="1600">
                <a:solidFill>
                  <a:srgbClr val="7F7F7F"/>
                </a:solidFill>
              </a:rPr>
              <a:t>of</a:t>
            </a:r>
          </a:p>
          <a:p>
            <a:pPr>
              <a:defRPr/>
            </a:pPr>
            <a:r>
              <a:rPr lang="en-US" sz="1600">
                <a:solidFill>
                  <a:srgbClr val="7F7F7F"/>
                </a:solidFill>
              </a:rPr>
              <a:t>reaching the stars for our clients</a:t>
            </a:r>
            <a:endParaRPr lang="ru-RU" sz="1600">
              <a:solidFill>
                <a:srgbClr val="7F7F7F"/>
              </a:solidFill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4D82C9D-22CA-446B-9EE1-DC53495DDA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06409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C73B1D4E-0314-45AB-996F-8B679BA84AE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54D92544-8D88-4637-A08E-EAD0AD5B8FD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97613"/>
            <a:ext cx="9137650" cy="407987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D4B25B65-4E7D-47B6-8695-296E92C0050B}"/>
                </a:ext>
              </a:extLst>
            </p:cNvPr>
            <p:cNvCxnSpPr/>
            <p:nvPr/>
          </p:nvCxnSpPr>
          <p:spPr>
            <a:xfrm>
              <a:off x="0" y="6280150"/>
              <a:ext cx="9137650" cy="15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C1737EB9-1ACD-41F7-B83A-06921338C028}"/>
                </a:ext>
              </a:extLst>
            </p:cNvPr>
            <p:cNvCxnSpPr/>
            <p:nvPr/>
          </p:nvCxnSpPr>
          <p:spPr>
            <a:xfrm>
              <a:off x="0" y="6686551"/>
              <a:ext cx="9137650" cy="15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3" descr="logo_add_505">
            <a:extLst>
              <a:ext uri="{FF2B5EF4-FFF2-40B4-BE49-F238E27FC236}">
                <a16:creationId xmlns:a16="http://schemas.microsoft.com/office/drawing/2014/main" id="{62A9FD71-9383-4BE5-A38C-59CAF921B5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1" descr="Nissan Logo">
            <a:hlinkClick r:id="rId3" tooltip="&quot;Nissan Logo&quot;"/>
            <a:extLst>
              <a:ext uri="{FF2B5EF4-FFF2-40B4-BE49-F238E27FC236}">
                <a16:creationId xmlns:a16="http://schemas.microsoft.com/office/drawing/2014/main" id="{1A57C5D8-EAE5-4867-811E-ADDDD480AE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2" descr="GTK_Logo_Color12">
            <a:hlinkClick r:id="rId5"/>
            <a:extLst>
              <a:ext uri="{FF2B5EF4-FFF2-40B4-BE49-F238E27FC236}">
                <a16:creationId xmlns:a16="http://schemas.microsoft.com/office/drawing/2014/main" id="{F2A63DB6-4AB1-4507-A5A3-4FFDAACC0B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3" descr="coca">
            <a:extLst>
              <a:ext uri="{FF2B5EF4-FFF2-40B4-BE49-F238E27FC236}">
                <a16:creationId xmlns:a16="http://schemas.microsoft.com/office/drawing/2014/main" id="{4618EF95-5B1A-4EA3-B6A8-F5CB9B5DD6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4" descr="Telenor - www.telenor.com">
            <a:hlinkClick r:id="rId8"/>
            <a:extLst>
              <a:ext uri="{FF2B5EF4-FFF2-40B4-BE49-F238E27FC236}">
                <a16:creationId xmlns:a16="http://schemas.microsoft.com/office/drawing/2014/main" id="{78A27DD5-5507-44FE-AAEF-1F1E2C8758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5" descr="logo-damen_1">
            <a:extLst>
              <a:ext uri="{FF2B5EF4-FFF2-40B4-BE49-F238E27FC236}">
                <a16:creationId xmlns:a16="http://schemas.microsoft.com/office/drawing/2014/main" id="{4F5174E2-388C-4600-AE04-9E77D9B350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6" descr="news-corp_logo">
            <a:extLst>
              <a:ext uri="{FF2B5EF4-FFF2-40B4-BE49-F238E27FC236}">
                <a16:creationId xmlns:a16="http://schemas.microsoft.com/office/drawing/2014/main" id="{E3C2A184-9975-4982-B41B-7AEE8D666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7" descr="mieleNew">
            <a:extLst>
              <a:ext uri="{FF2B5EF4-FFF2-40B4-BE49-F238E27FC236}">
                <a16:creationId xmlns:a16="http://schemas.microsoft.com/office/drawing/2014/main" id="{97B61831-AA3B-4512-94B4-6F263A5C07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8" descr="175px-Nokian_logo">
            <a:hlinkClick r:id="rId13" tooltip="&quot;Nokian logo.svg&quot;"/>
            <a:extLst>
              <a:ext uri="{FF2B5EF4-FFF2-40B4-BE49-F238E27FC236}">
                <a16:creationId xmlns:a16="http://schemas.microsoft.com/office/drawing/2014/main" id="{4D2D1960-7D8D-47BE-AC2C-C943F1512B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9" descr="Toshiba Top Page">
            <a:extLst>
              <a:ext uri="{FF2B5EF4-FFF2-40B4-BE49-F238E27FC236}">
                <a16:creationId xmlns:a16="http://schemas.microsoft.com/office/drawing/2014/main" id="{8AEF2D0E-1CEC-49DB-BDB4-9E83CD2288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0" descr="Продукти, които се предлагат в България">
            <a:hlinkClick r:id="rId16"/>
            <a:extLst>
              <a:ext uri="{FF2B5EF4-FFF2-40B4-BE49-F238E27FC236}">
                <a16:creationId xmlns:a16="http://schemas.microsoft.com/office/drawing/2014/main" id="{FCA676BE-CDC2-4B86-A8A8-25E07106A4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1" descr="Image:Glencore Logo.jpg">
            <a:hlinkClick r:id="rId18" tooltip="&quot;Image:Glencore Logo.jpg&quot;"/>
            <a:extLst>
              <a:ext uri="{FF2B5EF4-FFF2-40B4-BE49-F238E27FC236}">
                <a16:creationId xmlns:a16="http://schemas.microsoft.com/office/drawing/2014/main" id="{A96C99E9-FF7E-4378-B51A-55F2587AC2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2" descr="MOClogo">
            <a:extLst>
              <a:ext uri="{FF2B5EF4-FFF2-40B4-BE49-F238E27FC236}">
                <a16:creationId xmlns:a16="http://schemas.microsoft.com/office/drawing/2014/main" id="{4AF7553D-CD5E-4A92-BC5D-14A40C7D8D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4" descr="ABN AMRO logo.">
            <a:hlinkClick r:id="rId21" tooltip="&quot;Opens in a new window&quot;"/>
            <a:extLst>
              <a:ext uri="{FF2B5EF4-FFF2-40B4-BE49-F238E27FC236}">
                <a16:creationId xmlns:a16="http://schemas.microsoft.com/office/drawing/2014/main" id="{B0FA56BD-56FE-4B18-A241-99A569C6D2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5" descr="Barclays Capital Home">
            <a:hlinkClick r:id="rId23"/>
            <a:extLst>
              <a:ext uri="{FF2B5EF4-FFF2-40B4-BE49-F238E27FC236}">
                <a16:creationId xmlns:a16="http://schemas.microsoft.com/office/drawing/2014/main" id="{3494EE7F-F57F-4F8F-83DE-71D223D1B7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6" descr="http://www.nonprofitresourcectr.org/CitibankFresno2007.htm">
            <a:hlinkClick r:id="rId25"/>
            <a:extLst>
              <a:ext uri="{FF2B5EF4-FFF2-40B4-BE49-F238E27FC236}">
                <a16:creationId xmlns:a16="http://schemas.microsoft.com/office/drawing/2014/main" id="{908C996D-7D64-4810-B2CB-CBA1B70FD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7" descr="Image:Deutsche Bank-Logo.svg">
            <a:hlinkClick r:id="rId27"/>
            <a:extLst>
              <a:ext uri="{FF2B5EF4-FFF2-40B4-BE49-F238E27FC236}">
                <a16:creationId xmlns:a16="http://schemas.microsoft.com/office/drawing/2014/main" id="{59056C0A-F1FD-4E0E-82F5-0E29BF4BB6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8" descr="drkw_logo">
            <a:extLst>
              <a:ext uri="{FF2B5EF4-FFF2-40B4-BE49-F238E27FC236}">
                <a16:creationId xmlns:a16="http://schemas.microsoft.com/office/drawing/2014/main" id="{4898C38A-652D-4ED1-B972-9BB755C7D4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9" descr="ebrd_logo">
            <a:extLst>
              <a:ext uri="{FF2B5EF4-FFF2-40B4-BE49-F238E27FC236}">
                <a16:creationId xmlns:a16="http://schemas.microsoft.com/office/drawing/2014/main" id="{14A3B080-BDE0-46F0-9149-D7EB0E316F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0" descr="ifc">
            <a:extLst>
              <a:ext uri="{FF2B5EF4-FFF2-40B4-BE49-F238E27FC236}">
                <a16:creationId xmlns:a16="http://schemas.microsoft.com/office/drawing/2014/main" id="{ACAD0925-66E4-4B7B-80E3-377E992C93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1" descr="http://www.freewebs.com/surerich/myprofile.htm">
            <a:hlinkClick r:id="rId32"/>
            <a:extLst>
              <a:ext uri="{FF2B5EF4-FFF2-40B4-BE49-F238E27FC236}">
                <a16:creationId xmlns:a16="http://schemas.microsoft.com/office/drawing/2014/main" id="{96208CAC-19C4-4928-8F41-38534BE7F3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2" descr="ml_brand">
            <a:extLst>
              <a:ext uri="{FF2B5EF4-FFF2-40B4-BE49-F238E27FC236}">
                <a16:creationId xmlns:a16="http://schemas.microsoft.com/office/drawing/2014/main" id="{8358B5B1-08F4-4CB2-87EB-1D3865D991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3" descr="Image:Lehman Brothers logo.jpg">
            <a:hlinkClick r:id="rId35"/>
            <a:extLst>
              <a:ext uri="{FF2B5EF4-FFF2-40B4-BE49-F238E27FC236}">
                <a16:creationId xmlns:a16="http://schemas.microsoft.com/office/drawing/2014/main" id="{3964A072-C58E-4968-ABE6-204398C28B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4" descr="swedbank_182x41">
            <a:extLst>
              <a:ext uri="{FF2B5EF4-FFF2-40B4-BE49-F238E27FC236}">
                <a16:creationId xmlns:a16="http://schemas.microsoft.com/office/drawing/2014/main" id="{D818EC19-8604-495F-8E9D-E8EE5C7A1D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5" descr="SEB Group">
            <a:hlinkClick r:id="rId38"/>
            <a:extLst>
              <a:ext uri="{FF2B5EF4-FFF2-40B4-BE49-F238E27FC236}">
                <a16:creationId xmlns:a16="http://schemas.microsoft.com/office/drawing/2014/main" id="{7338CF43-61BD-4198-8E18-D87540A2CD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1" descr="ING">
            <a:extLst>
              <a:ext uri="{FF2B5EF4-FFF2-40B4-BE49-F238E27FC236}">
                <a16:creationId xmlns:a16="http://schemas.microsoft.com/office/drawing/2014/main" id="{A17E81E1-7CA7-4AB9-83A5-192EDF68C3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3" descr="csfb_logo">
            <a:extLst>
              <a:ext uri="{FF2B5EF4-FFF2-40B4-BE49-F238E27FC236}">
                <a16:creationId xmlns:a16="http://schemas.microsoft.com/office/drawing/2014/main" id="{140B3BE6-05CD-4C0F-97D8-D5F55D4ECF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Line 9">
            <a:extLst>
              <a:ext uri="{FF2B5EF4-FFF2-40B4-BE49-F238E27FC236}">
                <a16:creationId xmlns:a16="http://schemas.microsoft.com/office/drawing/2014/main" id="{E892219C-B67F-47FF-BA8A-75D69AE362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7" name="Picture 25" descr="Renault">
            <a:extLst>
              <a:ext uri="{FF2B5EF4-FFF2-40B4-BE49-F238E27FC236}">
                <a16:creationId xmlns:a16="http://schemas.microsoft.com/office/drawing/2014/main" id="{DB939713-3265-4F5A-B930-808A22840F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4" descr="Severstal">
            <a:extLst>
              <a:ext uri="{FF2B5EF4-FFF2-40B4-BE49-F238E27FC236}">
                <a16:creationId xmlns:a16="http://schemas.microsoft.com/office/drawing/2014/main" id="{DC6AF875-C208-44C2-BA3C-F2C232BC57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3" descr="Sopharma logo">
            <a:extLst>
              <a:ext uri="{FF2B5EF4-FFF2-40B4-BE49-F238E27FC236}">
                <a16:creationId xmlns:a16="http://schemas.microsoft.com/office/drawing/2014/main" id="{97259425-7968-49C3-B8DA-B6BB77F619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1" descr="170px-Arcelor_logo">
            <a:hlinkClick r:id="rId45" tooltip="&quot;Arcelor logo.png&quot;"/>
            <a:extLst>
              <a:ext uri="{FF2B5EF4-FFF2-40B4-BE49-F238E27FC236}">
                <a16:creationId xmlns:a16="http://schemas.microsoft.com/office/drawing/2014/main" id="{F68661B5-54E4-4C56-9FAC-73E63F8D8A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2" descr="Eastman Kodak Company logo">
            <a:hlinkClick r:id="rId47" tooltip="&quot;Eastman Kodak Company logo&quot;"/>
            <a:extLst>
              <a:ext uri="{FF2B5EF4-FFF2-40B4-BE49-F238E27FC236}">
                <a16:creationId xmlns:a16="http://schemas.microsoft.com/office/drawing/2014/main" id="{880075EE-F5CC-45BE-B5C3-E2FF3C60DF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Рисунок 43">
            <a:extLst>
              <a:ext uri="{FF2B5EF4-FFF2-40B4-BE49-F238E27FC236}">
                <a16:creationId xmlns:a16="http://schemas.microsoft.com/office/drawing/2014/main" id="{BC05EA0F-6D84-410B-83B1-1BB011B77733}"/>
              </a:ext>
            </a:extLst>
          </p:cNvPr>
          <p:cNvPicPr>
            <a:picLocks noChangeAspect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EEC3FA5F-E84D-4E32-8288-EA04A752C92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EF559AD-2AE5-4C3B-A2F1-72E5015AAC5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422588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-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01980E68-2600-44A9-852C-D04420960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5589240"/>
            <a:ext cx="8420472" cy="648072"/>
          </a:xfrm>
        </p:spPr>
        <p:txBody>
          <a:bodyPr/>
          <a:lstStyle>
            <a:lvl1pPr>
              <a:defRPr>
                <a:solidFill>
                  <a:srgbClr val="00AAB4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7891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340484D5-93E4-4E96-B953-4012D614FCD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A0E9189D-8539-45F1-BB92-02061C94D0D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EA8F1D43-6F70-468E-81B0-94BE0D9DAE18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501CD7EE-465B-49B6-BE8D-B9F8C37252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49D9FC54-084D-45B1-A71C-2216EA712D7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3pPr>
              <a:defRPr sz="13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4BDBD504-96D7-4A1F-8948-B20B374DC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9A25A6C2-551B-469D-9533-22527CE8A80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952638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_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21DDF24D-2506-4DF7-803C-EC1D3CC5E40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5258A783-8746-461D-AD19-6124E1E06DE7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7DE20E79-B833-4CDF-AE2A-721964E64F72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Line 9">
            <a:extLst>
              <a:ext uri="{FF2B5EF4-FFF2-40B4-BE49-F238E27FC236}">
                <a16:creationId xmlns:a16="http://schemas.microsoft.com/office/drawing/2014/main" id="{E5C9595E-D185-458E-876F-3300A60CB8A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pic>
        <p:nvPicPr>
          <p:cNvPr id="8" name="Рисунок 10">
            <a:extLst>
              <a:ext uri="{FF2B5EF4-FFF2-40B4-BE49-F238E27FC236}">
                <a16:creationId xmlns:a16="http://schemas.microsoft.com/office/drawing/2014/main" id="{4699DF45-F1F4-499A-85A0-C889F33CE5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0"/>
          </p:nvPr>
        </p:nvSpPr>
        <p:spPr>
          <a:xfrm>
            <a:off x="360000" y="979200"/>
            <a:ext cx="8497887" cy="511409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ACA346A-EAB4-4071-A6E9-77205DDDB2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CAC770BD-693E-4C94-9E2B-FCF4F4E5D78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364179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DCD0ADEE-0457-4487-9709-6A5DCE1473A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A13CCD6D-9588-4290-A036-2E557F14BB3D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0B78D9BA-6F1F-46FA-B5A4-9C683E67ABCA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99F2A011-599B-4176-A1B2-339630DB07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7364B61C-6F96-41C9-91B7-7A3881BB15B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12" name="Группа 9">
            <a:extLst>
              <a:ext uri="{FF2B5EF4-FFF2-40B4-BE49-F238E27FC236}">
                <a16:creationId xmlns:a16="http://schemas.microsoft.com/office/drawing/2014/main" id="{FF1B51E8-7778-49E3-89A2-3FECC447988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5138" y="2276475"/>
            <a:ext cx="8394700" cy="3433763"/>
            <a:chOff x="465138" y="2276475"/>
            <a:chExt cx="8394417" cy="3433729"/>
          </a:xfrm>
        </p:grpSpPr>
        <p:sp>
          <p:nvSpPr>
            <p:cNvPr id="14" name="Скругленный прямоугольник 12">
              <a:extLst>
                <a:ext uri="{FF2B5EF4-FFF2-40B4-BE49-F238E27FC236}">
                  <a16:creationId xmlns:a16="http://schemas.microsoft.com/office/drawing/2014/main" id="{4034A6F4-5642-4317-BDE1-7D7889C65ABD}"/>
                </a:ext>
              </a:extLst>
            </p:cNvPr>
            <p:cNvSpPr/>
            <p:nvPr/>
          </p:nvSpPr>
          <p:spPr>
            <a:xfrm>
              <a:off x="6987347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Скругленный прямоугольник 13">
              <a:extLst>
                <a:ext uri="{FF2B5EF4-FFF2-40B4-BE49-F238E27FC236}">
                  <a16:creationId xmlns:a16="http://schemas.microsoft.com/office/drawing/2014/main" id="{6D83BB2E-E015-41BF-B36B-B060628040AC}"/>
                </a:ext>
              </a:extLst>
            </p:cNvPr>
            <p:cNvSpPr/>
            <p:nvPr/>
          </p:nvSpPr>
          <p:spPr>
            <a:xfrm>
              <a:off x="46754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Скругленный прямоугольник 14">
              <a:extLst>
                <a:ext uri="{FF2B5EF4-FFF2-40B4-BE49-F238E27FC236}">
                  <a16:creationId xmlns:a16="http://schemas.microsoft.com/office/drawing/2014/main" id="{DEB82E1A-D0D2-408E-9309-FC6BF6B86EF7}"/>
                </a:ext>
              </a:extLst>
            </p:cNvPr>
            <p:cNvSpPr/>
            <p:nvPr/>
          </p:nvSpPr>
          <p:spPr>
            <a:xfrm>
              <a:off x="4789093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5">
              <a:extLst>
                <a:ext uri="{FF2B5EF4-FFF2-40B4-BE49-F238E27FC236}">
                  <a16:creationId xmlns:a16="http://schemas.microsoft.com/office/drawing/2014/main" id="{9E018259-F0D2-47D1-968C-752A29491128}"/>
                </a:ext>
              </a:extLst>
            </p:cNvPr>
            <p:cNvSpPr/>
            <p:nvPr/>
          </p:nvSpPr>
          <p:spPr>
            <a:xfrm>
              <a:off x="262778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6">
              <a:extLst>
                <a:ext uri="{FF2B5EF4-FFF2-40B4-BE49-F238E27FC236}">
                  <a16:creationId xmlns:a16="http://schemas.microsoft.com/office/drawing/2014/main" id="{4FEBA9E8-1EAF-4061-A19E-98775E3A62FD}"/>
                </a:ext>
              </a:extLst>
            </p:cNvPr>
            <p:cNvSpPr/>
            <p:nvPr/>
          </p:nvSpPr>
          <p:spPr>
            <a:xfrm>
              <a:off x="6987347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7">
              <a:extLst>
                <a:ext uri="{FF2B5EF4-FFF2-40B4-BE49-F238E27FC236}">
                  <a16:creationId xmlns:a16="http://schemas.microsoft.com/office/drawing/2014/main" id="{7184493E-F7E1-4693-9614-CA5B156998F0}"/>
                </a:ext>
              </a:extLst>
            </p:cNvPr>
            <p:cNvSpPr/>
            <p:nvPr/>
          </p:nvSpPr>
          <p:spPr>
            <a:xfrm>
              <a:off x="46754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8">
              <a:extLst>
                <a:ext uri="{FF2B5EF4-FFF2-40B4-BE49-F238E27FC236}">
                  <a16:creationId xmlns:a16="http://schemas.microsoft.com/office/drawing/2014/main" id="{7820A695-4584-4F32-89D8-8530781C19A9}"/>
                </a:ext>
              </a:extLst>
            </p:cNvPr>
            <p:cNvSpPr/>
            <p:nvPr/>
          </p:nvSpPr>
          <p:spPr>
            <a:xfrm>
              <a:off x="4789093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Скругленный прямоугольник 19">
              <a:extLst>
                <a:ext uri="{FF2B5EF4-FFF2-40B4-BE49-F238E27FC236}">
                  <a16:creationId xmlns:a16="http://schemas.microsoft.com/office/drawing/2014/main" id="{40BC66B6-4AC8-4460-AD01-B98D21242B98}"/>
                </a:ext>
              </a:extLst>
            </p:cNvPr>
            <p:cNvSpPr/>
            <p:nvPr/>
          </p:nvSpPr>
          <p:spPr>
            <a:xfrm>
              <a:off x="262778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2" name="_s1029">
              <a:extLst>
                <a:ext uri="{FF2B5EF4-FFF2-40B4-BE49-F238E27FC236}">
                  <a16:creationId xmlns:a16="http://schemas.microsoft.com/office/drawing/2014/main" id="{601F8D6A-4BC9-4D61-BF91-23A0336C8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8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3" name="_s1029">
              <a:extLst>
                <a:ext uri="{FF2B5EF4-FFF2-40B4-BE49-F238E27FC236}">
                  <a16:creationId xmlns:a16="http://schemas.microsoft.com/office/drawing/2014/main" id="{43C18FD4-5E92-4229-9047-6F828A095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240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4" name="_s1029">
              <a:extLst>
                <a:ext uri="{FF2B5EF4-FFF2-40B4-BE49-F238E27FC236}">
                  <a16:creationId xmlns:a16="http://schemas.microsoft.com/office/drawing/2014/main" id="{557886BD-65FC-42C2-8568-4711CBC72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4221144"/>
              <a:ext cx="1874775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  <p:sp>
          <p:nvSpPr>
            <p:cNvPr id="25" name="_s1029">
              <a:extLst>
                <a:ext uri="{FF2B5EF4-FFF2-40B4-BE49-F238E27FC236}">
                  <a16:creationId xmlns:a16="http://schemas.microsoft.com/office/drawing/2014/main" id="{760CA2C8-48E5-44FB-9478-78610E11B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2276475"/>
              <a:ext cx="1874775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  <p:sp>
          <p:nvSpPr>
            <p:cNvPr id="26" name="_s1029">
              <a:extLst>
                <a:ext uri="{FF2B5EF4-FFF2-40B4-BE49-F238E27FC236}">
                  <a16:creationId xmlns:a16="http://schemas.microsoft.com/office/drawing/2014/main" id="{BD432F85-6C33-4C1F-B67B-4A359B1DA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2276475"/>
              <a:ext cx="1874774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7" name="_s1029">
              <a:extLst>
                <a:ext uri="{FF2B5EF4-FFF2-40B4-BE49-F238E27FC236}">
                  <a16:creationId xmlns:a16="http://schemas.microsoft.com/office/drawing/2014/main" id="{C2D0BC0F-2603-4457-8F3F-A1938E7E7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4221144"/>
              <a:ext cx="1874774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</p:grpSp>
      <p:sp>
        <p:nvSpPr>
          <p:cNvPr id="28" name="Текст 7">
            <a:extLst>
              <a:ext uri="{FF2B5EF4-FFF2-40B4-BE49-F238E27FC236}">
                <a16:creationId xmlns:a16="http://schemas.microsoft.com/office/drawing/2014/main" id="{D8C6D00F-A7C4-4EA9-B490-6281072F662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29" name="Текст 7">
            <a:extLst>
              <a:ext uri="{FF2B5EF4-FFF2-40B4-BE49-F238E27FC236}">
                <a16:creationId xmlns:a16="http://schemas.microsoft.com/office/drawing/2014/main" id="{8C22E6A5-66E4-4B92-AFA9-F2C2C325120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30" name="Текст 7">
            <a:extLst>
              <a:ext uri="{FF2B5EF4-FFF2-40B4-BE49-F238E27FC236}">
                <a16:creationId xmlns:a16="http://schemas.microsoft.com/office/drawing/2014/main" id="{FB8AB30D-30D5-4A4B-BA4D-B398B09BAFC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31" name="Текст 7">
            <a:extLst>
              <a:ext uri="{FF2B5EF4-FFF2-40B4-BE49-F238E27FC236}">
                <a16:creationId xmlns:a16="http://schemas.microsoft.com/office/drawing/2014/main" id="{E1281515-B523-4BD5-B4C8-044B1BC86D8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Номер слайда 5">
            <a:extLst>
              <a:ext uri="{FF2B5EF4-FFF2-40B4-BE49-F238E27FC236}">
                <a16:creationId xmlns:a16="http://schemas.microsoft.com/office/drawing/2014/main" id="{31304B14-5C9E-45C9-BAB6-5A0347BDBDE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64FD1AA3-B031-44B8-8ACE-8102879E3E9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327721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4EE0AE0-D760-4D17-A3F0-9D8BB92EF74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9E9777C4-06F8-4896-BBDF-B728C07667E8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7BA52032-A0CB-4623-9411-539F948AC804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B75A6722-9F1B-4598-B45B-3E20F2C8CC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AA992180-062A-471D-88AC-4D82F1845D6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12" name="Текст 7">
            <a:extLst>
              <a:ext uri="{FF2B5EF4-FFF2-40B4-BE49-F238E27FC236}">
                <a16:creationId xmlns:a16="http://schemas.microsoft.com/office/drawing/2014/main" id="{DB1D0720-0E6B-46D4-B444-5F64465B24D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id="{7F15661F-8788-457B-BDEA-825B92CADE3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id="{973B3F09-871B-4307-A4DB-CC39F1320F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42017774-234C-4761-A0C9-51D4E8080A7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0113547F-2E2F-455D-BBA1-D1495EB51E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C8617B84-2434-400D-86F2-451AE0C102A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4538443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FA5611F4-C2E3-44F3-B8CE-16DD7716D2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2EAFDA6D-BA24-47FF-9007-0E4F0EED027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DD26FD24-48E5-4C48-960B-8221440C8601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62451B22-B002-4612-9B4A-B4110E63366B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B6E7F61D-4C8B-48EA-A32A-4B05F4D4A4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4AC0A913-FFA3-4141-8532-F90AF82465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7CDC5112-F3AF-4673-B0AF-F0206218F1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B08FAD52-9600-48BC-9426-210E83DC42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925A4116-E8C2-4ED6-BEA1-8B63A9728B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3A6756D0-FB5A-41D0-8252-9BBA99A863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AF1872C9-91B2-4CB3-B7D6-0AD57E612D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E6E3F76D-B728-403A-B659-A43734C833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AE3D0D90-3CA6-420F-A425-F7E8782659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2B67200A-95B9-4041-B037-AE72DF3D35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567811BC-DDFF-4676-802E-11954631DD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DB1F6291-99AB-437F-9F9B-A5C510E65E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F1BE111A-616B-4A6C-BFC9-3AEB56B7FB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5120C6FE-BFF5-45D3-BDA8-B4A491BBE6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769865BE-B044-4768-B1A0-4A9D49889D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8A41C526-784A-47CA-BEB6-F06455970B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E7BD4346-4B78-4F65-BC08-F9DCAAC539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1D8DA5DB-A593-4FE9-B497-FDE34797A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B5609B8B-7E6F-4D0C-9890-EAFBE5A201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FFCC2064-976D-4D99-97FB-6F2D27BEE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DC4CC5F7-094A-40A4-A167-800C8F0D90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5E879D46-BC16-4791-B24A-81AA7571EF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F7B45C43-AC52-4C97-AAEA-9F1A979772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F5CF7541-D042-4225-ADA1-565A928414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A30BDE67-8F83-4656-A41E-D99A511E8F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F1088B69-ADFB-42B0-BB0C-E82156AA48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E28C0DBE-25DD-4958-A3B5-CC797D97F9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FA7A5860-06FB-4F40-BF4C-84318C19F1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502EC1B9-F06C-464D-8578-524C3BA4CD2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4B56220F-54D5-4B6F-A99C-0B9F178D91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449944D1-9450-4F4D-AD60-5441D9F5EA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7499FC6F-930C-4F74-BB05-84C83892B9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73E08DAF-032B-41FC-8026-B534471F24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364A2058-B786-4970-A645-5876DFBA08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E5A5E96B-FCD9-4E94-B46E-DF8B9F4274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2AD3768A-3013-428A-B375-769788D741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41918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800A09ED-5C75-4666-8709-D101D35328A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F7B0D20A-DB8E-4625-B087-3ED1B27786B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75689735-3D8D-4148-9D2D-BE2A77A0B145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DE7063B2-14F6-452D-986D-DD661EEA368D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5D4AF514-C69A-4F2E-B2DB-B108BC1F4A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FAD9141F-6D9C-4425-B5A7-BD4071EEEDEE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47EDC13D-2D51-4941-B915-2B0D23EFF4E7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7EEE9CD3-09FF-43B4-A874-A4599870C889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3C50C182-E74D-457E-9BAB-DDF9266948F3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8EBD5585-490D-40CB-82F2-581FB9A1B637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1ACE44DD-068B-4FAA-9A39-C9EC7340982F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FE7BB43-27E4-47FF-A3A0-06232D86C3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D94FF5C3-F1CB-40E8-926B-0236611AEB7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1593199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B9F406CF-84B9-4D9C-B58E-BE8CD10000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775" y="1916113"/>
            <a:ext cx="82454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ja-JP" sz="2800" i="1">
                <a:solidFill>
                  <a:srgbClr val="00AAB4"/>
                </a:solidFill>
                <a:ea typeface="ＭＳ Ｐゴシック" pitchFamily="34" charset="-128"/>
              </a:rPr>
              <a:t>Thank you for your attention!</a:t>
            </a:r>
            <a:endParaRPr lang="en-US" altLang="ru-RU" sz="2800" i="1">
              <a:solidFill>
                <a:srgbClr val="00AAB4"/>
              </a:solidFill>
            </a:endParaRPr>
          </a:p>
        </p:txBody>
      </p:sp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EAB68223-2BDE-44F8-93E4-E62DF8CE88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>
            <a:extLst>
              <a:ext uri="{FF2B5EF4-FFF2-40B4-BE49-F238E27FC236}">
                <a16:creationId xmlns:a16="http://schemas.microsoft.com/office/drawing/2014/main" id="{F86867C8-954E-48C6-A150-34FE6E4CA2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F71A1-E9C3-441C-9446-69D2B709699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>
                <a:solidFill>
                  <a:srgbClr val="00AAB4"/>
                </a:solidFill>
              </a:rPr>
              <a:t>15 years </a:t>
            </a:r>
            <a:r>
              <a:rPr lang="en-US" sz="1600">
                <a:solidFill>
                  <a:srgbClr val="7F7F7F"/>
                </a:solidFill>
              </a:rPr>
              <a:t>of</a:t>
            </a:r>
          </a:p>
          <a:p>
            <a:pPr>
              <a:defRPr/>
            </a:pPr>
            <a:r>
              <a:rPr lang="en-US" sz="1600">
                <a:solidFill>
                  <a:srgbClr val="7F7F7F"/>
                </a:solidFill>
              </a:rPr>
              <a:t>reaching the stars for our clients</a:t>
            </a:r>
            <a:endParaRPr lang="ru-RU" sz="160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55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>
            <a:extLst>
              <a:ext uri="{FF2B5EF4-FFF2-40B4-BE49-F238E27FC236}">
                <a16:creationId xmlns:a16="http://schemas.microsoft.com/office/drawing/2014/main" id="{9E98A21F-A41D-4103-B0AE-02C308DFD1E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5" name="Группа 6">
            <a:extLst>
              <a:ext uri="{FF2B5EF4-FFF2-40B4-BE49-F238E27FC236}">
                <a16:creationId xmlns:a16="http://schemas.microsoft.com/office/drawing/2014/main" id="{9CB9ECD1-19EB-4928-815B-A930EE9EB88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6" name="Straight Connector 51">
              <a:extLst>
                <a:ext uri="{FF2B5EF4-FFF2-40B4-BE49-F238E27FC236}">
                  <a16:creationId xmlns:a16="http://schemas.microsoft.com/office/drawing/2014/main" id="{6EBA85A3-1F74-4B03-8557-199053760704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>
              <a:extLst>
                <a:ext uri="{FF2B5EF4-FFF2-40B4-BE49-F238E27FC236}">
                  <a16:creationId xmlns:a16="http://schemas.microsoft.com/office/drawing/2014/main" id="{4D4D2DF0-6671-493C-A216-00C075544BA3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CE7ED9CB-0E25-4190-8DE1-474FA055A3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58" descr="map">
            <a:extLst>
              <a:ext uri="{FF2B5EF4-FFF2-40B4-BE49-F238E27FC236}">
                <a16:creationId xmlns:a16="http://schemas.microsoft.com/office/drawing/2014/main" id="{2908A56D-1FA8-4995-98FE-FBD4C561EE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23963"/>
            <a:ext cx="2614613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>
          <a:xfrm>
            <a:off x="3653480" y="4005064"/>
            <a:ext cx="4681538" cy="2016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C5C44A81-FA0F-41ED-AC66-03DAE7F3C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E66B9B54-3581-46CA-AD78-7E75690ADAC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689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DE758A1F-921D-4DB5-A878-145B3A6C5DC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F3DC7FE0-B803-4163-A501-7971B20793D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D9FBB652-D148-42AA-9B30-0CD52E84684B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18DD0FC3-310C-42AE-8C0E-4C4E182B2699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D68A3DE9-CE9E-4A60-8246-6B38FFF243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1F61547A-7B0F-4C44-8153-1754B5F06B6E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F63EEF3D-D5A3-4BF5-801B-4EAA9C11FBA2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D2AE1A60-A7A2-402A-82BE-41CA30FA3320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DB47B40-425B-47FB-81A4-8D011CFFD456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E36A4329-5051-4293-9B82-BA68DF2A3439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2BAF05A7-9800-4ECE-85CC-673FB9F4D50F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5647AC67-36FC-471D-B10D-BBB24625F83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B8A508B7-C734-4F74-8B67-4B70236486F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8894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D8C10F-2BC2-45C0-88B4-27CB718F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1C0B4C-421B-4983-BCB0-7A387ADAE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D4B82F-C011-478B-A8AF-DCB35AA91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7C6DB-9525-4B3D-9CA8-CF6BAD1681B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8354189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F734B5D6-4E84-4211-9A9B-B4ED3B8D9E4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C013BF47-0DD7-4A57-A13B-3179F1B57E7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2A9D02C3-06A0-40F9-8B03-6522DAB83F39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CECE1091-D2AE-4319-8B04-5463115CAA27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0EFF6506-0B32-4FCD-8FB2-A9C1CE58B1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6262CF91-B566-4F0C-B240-1230216ABB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81C6B7D9-8FA6-4AB1-B87F-81C8550A95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51B763E8-8A49-4D07-AE93-4D717FD800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2816BC69-D1D6-4ED8-868F-7C05E41244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FE0C0BF7-B0DA-4B62-88C0-B02F9DE9B3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D3952A6C-60FF-43F7-8D53-09FE4F6F15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38B56321-C935-4F17-91E7-B2DEE8B122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65BA393D-0916-4FEF-AFED-60719D0B32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3573EB66-FF75-469C-B853-5F397FBD29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D12400C6-6998-4BBA-8F41-9E53D4F1A8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179F4F2E-DA13-449D-AA28-233998608A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A0991B86-EA2B-4C36-8A07-19F0EBD135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B28234FA-8813-4077-883D-C6185E17DB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D7A33976-E836-4CFB-8353-0D19EF677A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5D92720D-1D1F-4B67-B219-1679C4A14C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1D078F40-A474-44AC-966C-BC0EC009AB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6DCEA639-3737-4021-9F4F-1FFAFF6173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E60C378F-5BB2-497A-8ED8-56056FF0FB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C8CF12CB-2147-4EBA-A142-C8A89D2A2D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33890F84-A27E-4292-962D-0153C27358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67588C08-4CCC-4F25-BF53-20045631A3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DDFCC8D4-F587-4E87-BF37-66C8795A84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EA4964A3-5ED3-4F2C-A4E1-595653BE6C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44989FC5-39CA-42CD-BA79-C503D2EB64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DD9F267D-9910-4D67-B54E-45AD41F4EF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C3E03BCA-708B-4355-8712-B69E055FC3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9200F870-D02B-4B1F-A453-17846DBF75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3442AFA6-6B73-4760-B372-2D29C38C03B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56900C61-6024-4C72-8D3F-65C00E4760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E8B53EF3-C47A-40BC-ACF7-C663D680C9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1083DC28-C8AB-4F14-9F0D-C73E7FB6B7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AF53B592-FFEA-41A7-B0A8-79A68B325D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76D4B386-D474-4F26-BB8B-BE59EDF680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10800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BF25E812-F8D7-4779-B9F8-376A4020282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58028508-BA7C-4613-9A38-B5AC4BD98CF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213674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43C122-D823-4702-B6A3-CC292CEA5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D27DB0-6E87-4A57-B6F0-9C2F588C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9B4912-B2E9-4A6D-B870-2DB53FF4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3217-741D-4459-8759-27520E6878D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327251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128E3D-A6C3-4A86-90DF-25423A77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1C53D-D10B-4E93-BA0C-58505D86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E62019-B8AF-44AE-A10F-ECE2273E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BC160-2093-4AE6-8FFA-BB159491351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964027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7390A3-82CF-482E-A0FB-788DD2BA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D180CC-2184-4382-8987-E29B4C6AC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444FD4-1796-4E51-B62E-BD0625B3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B21A-0E51-4D32-86D7-C44F4433954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836647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3F18AFC-0435-44A7-B490-99236211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4F584BD-8C16-4499-99F3-ADD9D395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505A0AD-B518-4FCB-A04B-D2520D89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ECF14-1D4A-49CE-8669-F6ECD3D0F7F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050003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F0C1DDA4-6249-4890-BBCC-33AD35A6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3F42CAD-CAF4-408B-8E03-5C9EAFDF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EFF748C3-24D7-4A10-80BB-5046218AF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F612-A3A4-40AA-A043-09B01C25297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271564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016E6EF3-D710-4C12-89CB-A0E9DA91A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902706A-81EA-4691-8770-098D2806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481A55E-C28C-4A14-8749-69E21DFC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8F36C-BE3B-441A-A3BC-AB792AC2E10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064131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FF45ECA-454D-4A01-B744-3D5180FB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2A2F435-DFE0-4884-A449-D734FB1B2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66D72871-4755-4D1D-AC68-A984686B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19756-2BFD-46E3-9884-8BA82E14204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527740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A10CFA9-49C1-48AB-B6D7-B429C61C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FAAE498-9193-4CB8-95E9-2BF971F2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07056A9-123B-4FA1-8F49-597449C7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3A72B-4D4D-4BB9-916D-9E0001F6D87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2341570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2CD8D29-5784-43E4-B3AF-855F1D63A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646B437-261A-4C72-A459-3EB3D00A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67FBA11-C17C-4990-A726-5BE8724E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14FA-619F-4628-B09F-EA8094CFE65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7038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2F35DABA-73A2-489D-89F1-D21F7BAD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068A2F7-6388-4635-941B-A39B3FB3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D3A858E9-D708-4D2B-87F3-C31254B9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52A57-37FE-4BA8-BD82-8CEFDD59308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726929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31F41A-603D-4FBA-A0E3-07B6C7702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616681-B9DC-44E5-8E67-ADEEC6F8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30A44E-EAFE-4D84-BD93-7DAF7546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B368-97C1-4DF2-B7C3-A603EAAC6B5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219221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37C60F-C726-4412-A0DB-EBDEFE9C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78E6F-121E-4C4A-9EDA-F32A470F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CE5C11-9881-4741-B075-9B941217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E025-FEF3-4D63-873A-4302D6EC63A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17038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4B742B58-25ED-4776-918F-F133E0A52CA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28DFA5F6-F6D5-4129-B2EA-C75E45019316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22735DE4-D3CB-4A97-B728-8C3C22084C80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8C04319-5AF2-4498-93B0-9BA5D0C650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47782080-970F-4FFC-8AAE-BDECBBEBEDC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4E1E7B51-6906-4203-9E1D-A9AB07B818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263A61D-C53C-41A2-ADAA-AEB38998BC5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7338014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ters_page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A5F244C0-0D11-44A0-A543-63D9F64C7C8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5EADBA49-F21A-44FF-8CD3-BA5B541236EE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6BC4B261-3D3E-4F34-96E3-415B6947BAA9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0B6BFB4-247B-41BC-BA93-1580570350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D1F4C88D-7324-4102-893C-11E3CC6ED57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1FBA3CD6-DEDA-4B7A-BD5F-2726D8A435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BAC12C-E404-4F4D-AB61-58EC0BBC55D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9969136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A28A049E-D9B9-4AAE-A0C4-4C889347645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46C17C48-CE53-4A00-BE7F-C24AF325247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C409D179-3102-4B98-A56C-5C502E4C4198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5AA4C883-30AE-4EEB-8AE6-63A92A9F734A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D26FA20E-E9F4-49DE-9C58-E2FF652291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9DCC766F-86A0-4113-9F7A-33E3956F98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5269D0FF-BC35-4C2C-8B21-686665F896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A84805C8-FAF3-4B55-B6C6-4407DD6E65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809638F4-A598-4FC1-A6D6-765691B0C0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689C2DAE-78D8-4787-B493-63D95447B8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A8273401-044F-4903-A229-4786990EE2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A16FDCB4-3F14-40B4-B27C-C060FD17D4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641BED0F-3C83-421B-B565-A3449846C5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70B79127-7D6C-459F-9CB1-C009981498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AF261F58-BFAE-4F10-82C9-A9E9B9007D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EF656F60-2257-45D7-89A8-9AEF2B9E3F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259C02E9-1E5B-4EDC-9F31-AFE34E9AB5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0A9E6AAB-148C-4387-B173-E87DD137B0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86CA12CE-9D34-4023-B1FD-59F16023C1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6ADBF950-9CF2-469F-90C9-15F62B534E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A640ABAE-7C5A-4C81-B176-D942256061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036426A9-CB9E-4C35-B60B-CA65C976A0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5AA5633C-27C0-4769-B6E6-0DFE606268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B729920C-1D2D-489B-B76C-0C189FF3AD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43614775-2B36-4E4B-A411-883CDABF63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A9E721EA-577C-4107-ABD7-6D2AE17073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7A5D3E6B-BAE8-4FC5-9284-6F8EA8F5E9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0E5B589F-DABD-4672-BAFC-2E670E5C47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1E13A941-2EBD-46FD-B522-C5233477E9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BDE57FB0-D43C-4394-B8DB-4C1B2AD4BC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0D731821-A8D5-4E61-AABA-8EFBAC5DD1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EDE728DB-95A7-4976-A434-A8CA2FA052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F1CC4942-00C0-42DC-8818-C6BF10E87A9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13FC42EF-8212-431D-ACAD-AA0495593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FF83423C-A06E-4181-87C9-9F04CB4539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5BAE3040-8D71-49CD-8215-E548AF6D31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2D7D8D03-000E-47DB-9F2C-AD08003ED0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512F0CAD-ECD3-487D-80A1-2AC693A468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CB0D7D23-5B7C-4C66-94E0-3AD2B996C0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B8014B-6D53-4533-A8D1-C42320D8D8A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6773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79113E-B877-41E2-8E89-66337F13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568764-588D-4DDA-9D4D-EA5A6CB8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894E4B-D911-40A2-9FE6-4DF69F63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50C5-91DB-4AF6-92BF-0C21430C01B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91693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EBAEC596-603F-415D-8F0D-45206EED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C5F9B53-9929-43A0-A571-4BA6E86E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47327B11-79ED-4E31-8A40-9930A535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01165-D381-4109-A173-ABFC93363C4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7641139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9AA3C88F-6AB7-44DF-8C66-18DDAF37F41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C642C244-4C00-48AA-9DAC-FD63C713F92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C7331C5F-07D1-490B-B8BE-A284B74DD7B7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DF0C4609-9009-4AFD-BDFC-185318D6EC28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79C2D35B-43F8-4D3A-A695-216566709D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06C8F88E-0FF6-4EF8-A9BB-889D1B4FF130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FA620A79-1F0A-450C-84FF-657742082457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B37967DE-BF4E-48ED-B276-64AF5FC89EEB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EF7FD5-2570-4671-ABD6-D66BC73F8A61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FAA5628C-F568-4DCE-AD38-5D7DB810BAF3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62B2AE99-2931-4AE8-AE5A-6E2DCBF013FF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516ECB6C-B395-4569-9D91-367318C8AE3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BEA9038C-AB36-4C7A-9779-A46210A3489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773981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1600DAE8-368F-4E15-9F3B-118E28A40B3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9A9725FB-8A9E-4A97-8810-D61B4FAB447C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E23528E0-5373-48C4-BE82-47C506ABB205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948C51C-CBD2-4E5A-B7A7-38D7EDD675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91DE5613-91DE-49A6-8514-960CB49E76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6E5FC41A-3E07-479B-96E7-FFD7F4EE00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E8524A4-5C82-4899-912A-0353904E1B7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71790228"/>
      </p:ext>
    </p:extLst>
  </p:cSld>
  <p:clrMapOvr>
    <a:masterClrMapping/>
  </p:clrMapOvr>
  <p:transition spd="slow">
    <p:push dir="u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ters_page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1C28A2D6-D92B-4323-9138-950567AE095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CE2AE6B4-410E-4124-9C0C-02E61F4711F3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C3D1C6DC-E664-4EFE-AD49-BB91A081F10C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D963B2ED-4CCF-431F-812D-CD73237FCF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B41E4145-EE11-46E0-9934-3B0EB9E302E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6CFB140B-973A-4C07-BF3F-D69FA8D93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B021F2-BC9A-4E89-B7BB-BFC735BA827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3486281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- Астер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A91ED892-135A-4768-9785-ED7C0134B1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EEFB95-E08C-4DFD-81FC-C65B71CB2C5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>
                <a:solidFill>
                  <a:srgbClr val="00AAB4"/>
                </a:solidFill>
              </a:rPr>
              <a:t>15 years </a:t>
            </a:r>
            <a:r>
              <a:rPr lang="en-US" sz="1600">
                <a:solidFill>
                  <a:srgbClr val="7F7F7F"/>
                </a:solidFill>
              </a:rPr>
              <a:t>of</a:t>
            </a:r>
          </a:p>
          <a:p>
            <a:pPr>
              <a:defRPr/>
            </a:pPr>
            <a:r>
              <a:rPr lang="en-US" sz="1600">
                <a:solidFill>
                  <a:srgbClr val="7F7F7F"/>
                </a:solidFill>
              </a:rPr>
              <a:t>reaching the stars for our clients</a:t>
            </a:r>
            <a:endParaRPr lang="ru-RU" sz="1600">
              <a:solidFill>
                <a:srgbClr val="7F7F7F"/>
              </a:solidFill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C7FBE3A-D033-45D3-911A-B251116938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548951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36D960F2-9E0A-4667-8F80-2EC49E8A968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61CB1673-3AAD-4A7F-92E2-D4524FE8F9F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406C5B33-C129-462A-89F4-4510022E0815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71775C9C-86BD-4E60-9AF0-F406C74DEC43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0186616F-473E-43C5-9B86-880475BFE3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698F9A6F-7190-404F-B889-1A2B21437F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2D34EBF3-0241-4126-88CE-73D805A1C5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81333739-C4B7-4D60-A46E-89B144043E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CEAE8FFD-0EC5-43F8-850C-A0D997B8FB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7D75164B-A4DF-4D8B-A3B4-65B6D1F368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4AEFB04A-6EE0-410D-A8E0-C30FF3A20A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0D1825DC-FACA-4D69-8FCE-CDB9367C60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DD00AED4-E968-48A1-9D02-F1039B4096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2E2736EE-AD00-4750-805A-F1E77508A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98489559-8E47-4778-89D6-5ECDCB77F0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C932E6C1-4D6B-47DD-9699-5909A96CCC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9DA9045B-1443-4D6A-B976-5E13D56B7F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6EDB6A89-9E0B-4222-A95F-5D550672C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B407BCE0-43E7-4368-832B-78038075C3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3674039F-AAD6-4DF4-BAF7-6500FD9134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B00BBDD6-8A8D-4871-B568-FCCF1316CE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91630EB1-278F-4706-8057-E5A36CCD2A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3AC171A0-BC51-4572-BBBD-C58FE637E6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6C2EA518-CF3E-41AD-89C9-9A1000B21D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565F1450-41B7-4FC4-9AFC-82D42ABBDB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17B09521-288E-4799-A284-AD45B1BBF4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7BD6D1D1-B4D3-4E06-976C-F547D80F30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4B8B1700-C346-454B-99D5-736B76F81C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235CF397-CA8E-491A-AAD5-634D956DF6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058B0BD5-5F1E-438E-A6EF-A30A0AEE9C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8D028324-C315-413C-A2B8-9D43743B71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258F4C69-1DD5-4E25-BA01-10B2A68269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C01AADA0-2EFD-4522-9D0F-DDDEB0F988E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111AB9EA-B110-44B9-B349-8CFDBE45C1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6DF75812-69FA-4885-96D1-EE335BD1C6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EFBE7093-64C8-415D-80AB-85ED515BF8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BAB8C43B-2579-4FA6-BC4B-BFABC4CAB5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377DB5AD-714A-496A-B7BF-86187A08E3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34B2F909-4A42-4190-9DFB-0830CF10B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764CF6-07BA-4C41-BB8E-515A986E667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09964280"/>
      </p:ext>
    </p:extLst>
  </p:cSld>
  <p:clrMapOvr>
    <a:masterClrMapping/>
  </p:clrMapOvr>
  <p:transition spd="slow">
    <p:push dir="u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F72944-8EE6-47FC-994E-77E1F4650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B54EE8-99E0-43C4-849E-FF2358E4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453943-D305-41B2-932C-B2FF3AF6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703AB-1401-46FD-83DF-6A0626E223E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9279494"/>
      </p:ext>
    </p:extLst>
  </p:cSld>
  <p:clrMapOvr>
    <a:masterClrMapping/>
  </p:clrMapOvr>
  <p:transition spd="slow">
    <p:push dir="u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61293AF-112E-4526-94D2-BBF62C8D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31CEE51-A97C-4DC5-8FF0-503F2FA8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2E351DF3-AD0E-44DC-8FBD-0AAB17FD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B58F8-9183-4DE5-886B-D73285E0067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70436609"/>
      </p:ext>
    </p:extLst>
  </p:cSld>
  <p:clrMapOvr>
    <a:masterClrMapping/>
  </p:clrMapOvr>
  <p:transition spd="slow">
    <p:push dir="u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A333EA61-C706-407E-9CC5-71086573882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80AE1FE7-834D-4168-BF78-153B0ADF788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CA47FFE2-6C4B-4375-9414-575D5CBB05F4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8931C183-CE22-450E-BC53-AD3FB4494800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078AB445-76AF-43F9-A741-EFD216A356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206BA1BE-6BB5-40D9-9194-926C9D276C6C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01BB8E89-2C0F-46E1-9095-AEFCAB856238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4118CBF1-A3B1-49D4-B046-F762B7B02A77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31E613C5-8AE8-4F29-8734-96CA2C187D14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8525E34C-FE8F-4176-862D-D7C3EC3AC957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03E544C2-7BF5-4CF3-BC6B-6B193AC3062F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81CF6233-0306-45B6-A226-BF1A08A8189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D905133A-DF14-4E8C-A171-5B50A8EA13F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37497855"/>
      </p:ext>
    </p:extLst>
  </p:cSld>
  <p:clrMapOvr>
    <a:masterClrMapping/>
  </p:clrMapOvr>
  <p:transition spd="slow">
    <p:push dir="u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-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E3068DBA-A1D1-4AF3-8D52-15438A75F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uk-UA" altLang="uk-UA">
              <a:solidFill>
                <a:srgbClr val="7F7F7F"/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5589240"/>
            <a:ext cx="8420472" cy="648072"/>
          </a:xfrm>
        </p:spPr>
        <p:txBody>
          <a:bodyPr/>
          <a:lstStyle>
            <a:lvl1pPr>
              <a:defRPr>
                <a:solidFill>
                  <a:srgbClr val="00AAB4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3934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67222281-DFF5-45D0-9BFF-4692326D1A7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2AF44E9-5C16-47AD-9B89-59EF84570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1D7D36D5-2ABF-46B8-918F-F92532A510A1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6" name="Straight Connector 51">
              <a:extLst>
                <a:ext uri="{FF2B5EF4-FFF2-40B4-BE49-F238E27FC236}">
                  <a16:creationId xmlns:a16="http://schemas.microsoft.com/office/drawing/2014/main" id="{BA2BD593-0D4B-4107-A0FD-284614C9AF83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>
              <a:extLst>
                <a:ext uri="{FF2B5EF4-FFF2-40B4-BE49-F238E27FC236}">
                  <a16:creationId xmlns:a16="http://schemas.microsoft.com/office/drawing/2014/main" id="{F0F2BB9A-953F-4B75-86B9-AC3927E8C762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844D68EB-B274-4194-9A9B-71D4B00788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Line 9">
            <a:extLst>
              <a:ext uri="{FF2B5EF4-FFF2-40B4-BE49-F238E27FC236}">
                <a16:creationId xmlns:a16="http://schemas.microsoft.com/office/drawing/2014/main" id="{A62CBDA4-5A58-4664-9570-4466FB8EEA9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3pPr>
              <a:defRPr sz="13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1639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_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DDD6E548-E267-4245-B5F2-DB5B87FE679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32B0E636-437E-4C20-A4E4-062971917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28D22BF9-7F4F-435C-BD0D-9BAA54615A9A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6" name="Straight Connector 51">
              <a:extLst>
                <a:ext uri="{FF2B5EF4-FFF2-40B4-BE49-F238E27FC236}">
                  <a16:creationId xmlns:a16="http://schemas.microsoft.com/office/drawing/2014/main" id="{D93E0C2D-FE14-4463-9A05-5798D1823662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>
              <a:extLst>
                <a:ext uri="{FF2B5EF4-FFF2-40B4-BE49-F238E27FC236}">
                  <a16:creationId xmlns:a16="http://schemas.microsoft.com/office/drawing/2014/main" id="{0EE11DBE-5592-4828-947B-B646C1ECED6B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E5FCAE31-B4D1-4262-B04D-8A0A85C7C1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2EADAEFF-8604-4231-8914-20D5C24B64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0"/>
          </p:nvPr>
        </p:nvSpPr>
        <p:spPr>
          <a:xfrm>
            <a:off x="360000" y="979200"/>
            <a:ext cx="8497887" cy="511409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7624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1DDC1C3-9082-43DD-B642-55A35D5930E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7299C46C-4BFC-4A54-A8C0-7B82858A6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BF54CB09-4F16-4878-80EB-8FAD00FF775D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9" name="Straight Connector 51">
              <a:extLst>
                <a:ext uri="{FF2B5EF4-FFF2-40B4-BE49-F238E27FC236}">
                  <a16:creationId xmlns:a16="http://schemas.microsoft.com/office/drawing/2014/main" id="{6E3D4EED-668C-4757-B02F-A918CE65C22F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54">
              <a:extLst>
                <a:ext uri="{FF2B5EF4-FFF2-40B4-BE49-F238E27FC236}">
                  <a16:creationId xmlns:a16="http://schemas.microsoft.com/office/drawing/2014/main" id="{CFF045B8-6F6D-4F17-A9E5-6546A028F76B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968C6E85-B8E6-46F4-B2E3-6C442CE192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Line 9">
            <a:extLst>
              <a:ext uri="{FF2B5EF4-FFF2-40B4-BE49-F238E27FC236}">
                <a16:creationId xmlns:a16="http://schemas.microsoft.com/office/drawing/2014/main" id="{E0190522-6303-442D-8E8D-CDDE122325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14" name="Группа 9">
            <a:extLst>
              <a:ext uri="{FF2B5EF4-FFF2-40B4-BE49-F238E27FC236}">
                <a16:creationId xmlns:a16="http://schemas.microsoft.com/office/drawing/2014/main" id="{9866EE7A-F978-41C5-92BD-613D6551898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5138" y="2276475"/>
            <a:ext cx="8394700" cy="3433763"/>
            <a:chOff x="465138" y="2276475"/>
            <a:chExt cx="8394417" cy="3433729"/>
          </a:xfrm>
        </p:grpSpPr>
        <p:sp>
          <p:nvSpPr>
            <p:cNvPr id="15" name="Скругленный прямоугольник 13">
              <a:extLst>
                <a:ext uri="{FF2B5EF4-FFF2-40B4-BE49-F238E27FC236}">
                  <a16:creationId xmlns:a16="http://schemas.microsoft.com/office/drawing/2014/main" id="{552EA745-2B60-4D41-8602-6CF200C4C745}"/>
                </a:ext>
              </a:extLst>
            </p:cNvPr>
            <p:cNvSpPr/>
            <p:nvPr/>
          </p:nvSpPr>
          <p:spPr>
            <a:xfrm>
              <a:off x="6987347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Скругленный прямоугольник 14">
              <a:extLst>
                <a:ext uri="{FF2B5EF4-FFF2-40B4-BE49-F238E27FC236}">
                  <a16:creationId xmlns:a16="http://schemas.microsoft.com/office/drawing/2014/main" id="{DADB6954-5F7A-48A0-A510-7F681B65ABE6}"/>
                </a:ext>
              </a:extLst>
            </p:cNvPr>
            <p:cNvSpPr/>
            <p:nvPr/>
          </p:nvSpPr>
          <p:spPr>
            <a:xfrm>
              <a:off x="46754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5">
              <a:extLst>
                <a:ext uri="{FF2B5EF4-FFF2-40B4-BE49-F238E27FC236}">
                  <a16:creationId xmlns:a16="http://schemas.microsoft.com/office/drawing/2014/main" id="{CE365C10-3ACA-4E03-BC0D-AE58943AC8EB}"/>
                </a:ext>
              </a:extLst>
            </p:cNvPr>
            <p:cNvSpPr/>
            <p:nvPr/>
          </p:nvSpPr>
          <p:spPr>
            <a:xfrm>
              <a:off x="4789093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6">
              <a:extLst>
                <a:ext uri="{FF2B5EF4-FFF2-40B4-BE49-F238E27FC236}">
                  <a16:creationId xmlns:a16="http://schemas.microsoft.com/office/drawing/2014/main" id="{BFF874EC-3A8C-4F83-9D44-9D7F1EF79B38}"/>
                </a:ext>
              </a:extLst>
            </p:cNvPr>
            <p:cNvSpPr/>
            <p:nvPr/>
          </p:nvSpPr>
          <p:spPr>
            <a:xfrm>
              <a:off x="262778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7">
              <a:extLst>
                <a:ext uri="{FF2B5EF4-FFF2-40B4-BE49-F238E27FC236}">
                  <a16:creationId xmlns:a16="http://schemas.microsoft.com/office/drawing/2014/main" id="{E7D1BE2E-0F91-4171-A814-450A302BCBDA}"/>
                </a:ext>
              </a:extLst>
            </p:cNvPr>
            <p:cNvSpPr/>
            <p:nvPr/>
          </p:nvSpPr>
          <p:spPr>
            <a:xfrm>
              <a:off x="6987347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8">
              <a:extLst>
                <a:ext uri="{FF2B5EF4-FFF2-40B4-BE49-F238E27FC236}">
                  <a16:creationId xmlns:a16="http://schemas.microsoft.com/office/drawing/2014/main" id="{1FF2DBD6-C1EF-49AE-94D9-4CBE133D717C}"/>
                </a:ext>
              </a:extLst>
            </p:cNvPr>
            <p:cNvSpPr/>
            <p:nvPr/>
          </p:nvSpPr>
          <p:spPr>
            <a:xfrm>
              <a:off x="46754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Скругленный прямоугольник 19">
              <a:extLst>
                <a:ext uri="{FF2B5EF4-FFF2-40B4-BE49-F238E27FC236}">
                  <a16:creationId xmlns:a16="http://schemas.microsoft.com/office/drawing/2014/main" id="{0FED37AB-100E-411F-989D-A1C5A0450428}"/>
                </a:ext>
              </a:extLst>
            </p:cNvPr>
            <p:cNvSpPr/>
            <p:nvPr/>
          </p:nvSpPr>
          <p:spPr>
            <a:xfrm>
              <a:off x="4789093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Скругленный прямоугольник 20">
              <a:extLst>
                <a:ext uri="{FF2B5EF4-FFF2-40B4-BE49-F238E27FC236}">
                  <a16:creationId xmlns:a16="http://schemas.microsoft.com/office/drawing/2014/main" id="{7D6C726C-579F-490F-B1EC-EE798B5D7A44}"/>
                </a:ext>
              </a:extLst>
            </p:cNvPr>
            <p:cNvSpPr/>
            <p:nvPr/>
          </p:nvSpPr>
          <p:spPr>
            <a:xfrm>
              <a:off x="262778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3" name="_s1029">
              <a:extLst>
                <a:ext uri="{FF2B5EF4-FFF2-40B4-BE49-F238E27FC236}">
                  <a16:creationId xmlns:a16="http://schemas.microsoft.com/office/drawing/2014/main" id="{B5BBCF35-AE3D-494F-BE1B-982486D0B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8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</p:txBody>
        </p:sp>
        <p:sp>
          <p:nvSpPr>
            <p:cNvPr id="24" name="_s1029">
              <a:extLst>
                <a:ext uri="{FF2B5EF4-FFF2-40B4-BE49-F238E27FC236}">
                  <a16:creationId xmlns:a16="http://schemas.microsoft.com/office/drawing/2014/main" id="{2BA1A9DF-D798-4E3A-9980-A3E2870B4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240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</p:txBody>
        </p:sp>
        <p:sp>
          <p:nvSpPr>
            <p:cNvPr id="25" name="_s1029">
              <a:extLst>
                <a:ext uri="{FF2B5EF4-FFF2-40B4-BE49-F238E27FC236}">
                  <a16:creationId xmlns:a16="http://schemas.microsoft.com/office/drawing/2014/main" id="{259411EC-8B40-4DEB-B91D-C7BF2AA80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4221144"/>
              <a:ext cx="1874775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ru-RU" altLang="uk-UA" sz="1100">
                <a:solidFill>
                  <a:srgbClr val="000000"/>
                </a:solidFill>
              </a:endParaRPr>
            </a:p>
          </p:txBody>
        </p:sp>
        <p:sp>
          <p:nvSpPr>
            <p:cNvPr id="26" name="_s1029">
              <a:extLst>
                <a:ext uri="{FF2B5EF4-FFF2-40B4-BE49-F238E27FC236}">
                  <a16:creationId xmlns:a16="http://schemas.microsoft.com/office/drawing/2014/main" id="{2BF68524-BF2C-4284-B83C-49B6D8F94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2276475"/>
              <a:ext cx="1874775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uk-UA" altLang="uk-UA" sz="1100">
                <a:solidFill>
                  <a:srgbClr val="000000"/>
                </a:solidFill>
              </a:endParaRPr>
            </a:p>
          </p:txBody>
        </p:sp>
        <p:sp>
          <p:nvSpPr>
            <p:cNvPr id="27" name="_s1029">
              <a:extLst>
                <a:ext uri="{FF2B5EF4-FFF2-40B4-BE49-F238E27FC236}">
                  <a16:creationId xmlns:a16="http://schemas.microsoft.com/office/drawing/2014/main" id="{477D7DF1-BFDE-4A96-90A0-CBDC66681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2276475"/>
              <a:ext cx="1874774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</p:txBody>
        </p:sp>
        <p:sp>
          <p:nvSpPr>
            <p:cNvPr id="28" name="_s1029">
              <a:extLst>
                <a:ext uri="{FF2B5EF4-FFF2-40B4-BE49-F238E27FC236}">
                  <a16:creationId xmlns:a16="http://schemas.microsoft.com/office/drawing/2014/main" id="{B4E39B52-E0AE-4F0F-850E-EFA697E28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4221144"/>
              <a:ext cx="1874774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uk-UA" altLang="uk-UA" sz="1100">
                <a:solidFill>
                  <a:srgbClr val="000000"/>
                </a:solidFill>
              </a:endParaRPr>
            </a:p>
          </p:txBody>
        </p:sp>
      </p:grpSp>
      <p:sp>
        <p:nvSpPr>
          <p:cNvPr id="29" name="Текст 7">
            <a:extLst>
              <a:ext uri="{FF2B5EF4-FFF2-40B4-BE49-F238E27FC236}">
                <a16:creationId xmlns:a16="http://schemas.microsoft.com/office/drawing/2014/main" id="{2A0D4AB7-D030-49C3-BE0A-CB21100D04A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30" name="Текст 7">
            <a:extLst>
              <a:ext uri="{FF2B5EF4-FFF2-40B4-BE49-F238E27FC236}">
                <a16:creationId xmlns:a16="http://schemas.microsoft.com/office/drawing/2014/main" id="{C44E7899-8A8D-47FF-8A5C-C0F5573BCDE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31" name="Текст 7">
            <a:extLst>
              <a:ext uri="{FF2B5EF4-FFF2-40B4-BE49-F238E27FC236}">
                <a16:creationId xmlns:a16="http://schemas.microsoft.com/office/drawing/2014/main" id="{31480B88-7126-4073-968D-5CB31B8CBC0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32" name="Текст 7">
            <a:extLst>
              <a:ext uri="{FF2B5EF4-FFF2-40B4-BE49-F238E27FC236}">
                <a16:creationId xmlns:a16="http://schemas.microsoft.com/office/drawing/2014/main" id="{07B1C5B7-F4F3-4778-8D19-4FB95C7F101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723932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C93782C-2C06-44A5-870C-1581ABDF582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3167E15D-660D-43DC-A8F0-21AA53226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779E5CB8-E91E-47FD-B6B0-00F62B171328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9" name="Straight Connector 51">
              <a:extLst>
                <a:ext uri="{FF2B5EF4-FFF2-40B4-BE49-F238E27FC236}">
                  <a16:creationId xmlns:a16="http://schemas.microsoft.com/office/drawing/2014/main" id="{36709390-EC57-4941-A3F3-2307E332BCC7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54">
              <a:extLst>
                <a:ext uri="{FF2B5EF4-FFF2-40B4-BE49-F238E27FC236}">
                  <a16:creationId xmlns:a16="http://schemas.microsoft.com/office/drawing/2014/main" id="{7A4AD88E-AA5A-44A0-A46C-645D83B428CD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9F7F023A-68E4-47F5-9A1C-76C87CF253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Line 9">
            <a:extLst>
              <a:ext uri="{FF2B5EF4-FFF2-40B4-BE49-F238E27FC236}">
                <a16:creationId xmlns:a16="http://schemas.microsoft.com/office/drawing/2014/main" id="{05D90720-0C95-41BD-AEB2-7257920A5B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id="{0FE03C52-B82E-40AA-81E6-FD6B8599D09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id="{5A9917BA-8360-4B8B-A8E5-777A955F9B6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D4F2207B-52B2-491F-8C33-6AE195D2829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id="{E4BD13A3-5836-41DE-B2C1-F3A0186BDB2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911403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49E4FB4C-7970-4712-AD09-D1B49AD933D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2BA16675-ACEA-4657-840B-3C73F242486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7" name="Rectangle 3">
              <a:extLst>
                <a:ext uri="{FF2B5EF4-FFF2-40B4-BE49-F238E27FC236}">
                  <a16:creationId xmlns:a16="http://schemas.microsoft.com/office/drawing/2014/main" id="{19F16ED3-532A-490A-90C4-52E82E838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2A179137-D4FA-4D5B-83EF-D3060FEE1D02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A21DA7E6-ECC2-48D0-837A-4362FA31CEDE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5E663A6A-9A9C-4C73-89F6-EA1CBF658374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CC97BA99-01DD-4DB8-A23A-00CE70DFE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3" descr="logo_add_505">
            <a:extLst>
              <a:ext uri="{FF2B5EF4-FFF2-40B4-BE49-F238E27FC236}">
                <a16:creationId xmlns:a16="http://schemas.microsoft.com/office/drawing/2014/main" id="{5AE8016D-7E22-4B91-A19C-834F1ACE46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CC154B9B-D7B2-4E12-ACF1-B70AE73004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2" descr="GTK_Logo_Color12">
            <a:hlinkClick r:id="rId6"/>
            <a:extLst>
              <a:ext uri="{FF2B5EF4-FFF2-40B4-BE49-F238E27FC236}">
                <a16:creationId xmlns:a16="http://schemas.microsoft.com/office/drawing/2014/main" id="{8C453D9D-80CE-4412-82D5-C0862F04B6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3" descr="coca">
            <a:extLst>
              <a:ext uri="{FF2B5EF4-FFF2-40B4-BE49-F238E27FC236}">
                <a16:creationId xmlns:a16="http://schemas.microsoft.com/office/drawing/2014/main" id="{F1D07AFC-6D01-4C73-8C39-11779D2DA7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800FE0F1-2824-4682-ABF7-534183C402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5" descr="logo-damen_1">
            <a:extLst>
              <a:ext uri="{FF2B5EF4-FFF2-40B4-BE49-F238E27FC236}">
                <a16:creationId xmlns:a16="http://schemas.microsoft.com/office/drawing/2014/main" id="{946969E0-7B0B-49EF-9319-553F94EDDC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6" descr="news-corp_logo">
            <a:extLst>
              <a:ext uri="{FF2B5EF4-FFF2-40B4-BE49-F238E27FC236}">
                <a16:creationId xmlns:a16="http://schemas.microsoft.com/office/drawing/2014/main" id="{5B1E06EF-0E6E-41E0-AC2B-8D95DBC5B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7" descr="mieleNew">
            <a:extLst>
              <a:ext uri="{FF2B5EF4-FFF2-40B4-BE49-F238E27FC236}">
                <a16:creationId xmlns:a16="http://schemas.microsoft.com/office/drawing/2014/main" id="{20BBA0B7-897E-41E2-97B3-EAF390EA22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B2FDC984-D41D-48D4-9839-B902ACC30C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9" descr="Toshiba Top Page">
            <a:extLst>
              <a:ext uri="{FF2B5EF4-FFF2-40B4-BE49-F238E27FC236}">
                <a16:creationId xmlns:a16="http://schemas.microsoft.com/office/drawing/2014/main" id="{C2C8BE01-BEAA-4350-9F23-B280B6FB87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6F9F531D-1F4E-4FB3-8F6A-558728FD74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81EEC73E-A83A-4E79-8286-35CA0A2335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2" descr="MOClogo">
            <a:extLst>
              <a:ext uri="{FF2B5EF4-FFF2-40B4-BE49-F238E27FC236}">
                <a16:creationId xmlns:a16="http://schemas.microsoft.com/office/drawing/2014/main" id="{DC8C6D14-01C2-46E4-A42E-CB7DBB5F06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86CE9030-270D-4BB4-8C4B-83DC29E73B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70200A8F-1C46-49E4-827B-83BA719E5B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A878EFE8-116C-4B7A-8866-24DDAF9EAE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712BE2AD-496D-48A0-8C1E-BAF37067E2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8" descr="drkw_logo">
            <a:extLst>
              <a:ext uri="{FF2B5EF4-FFF2-40B4-BE49-F238E27FC236}">
                <a16:creationId xmlns:a16="http://schemas.microsoft.com/office/drawing/2014/main" id="{745A3E47-70B1-4306-A1C6-6DF019DA96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9" descr="ebrd_logo">
            <a:extLst>
              <a:ext uri="{FF2B5EF4-FFF2-40B4-BE49-F238E27FC236}">
                <a16:creationId xmlns:a16="http://schemas.microsoft.com/office/drawing/2014/main" id="{3F841709-0040-409D-94D9-C00CB5B4A9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0" descr="ifc">
            <a:extLst>
              <a:ext uri="{FF2B5EF4-FFF2-40B4-BE49-F238E27FC236}">
                <a16:creationId xmlns:a16="http://schemas.microsoft.com/office/drawing/2014/main" id="{18E90EBA-D8D5-44CC-8FC4-5D550AB4E8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D0B2BA9D-D2A2-4349-8075-5F5CDFB7A5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2" descr="ml_brand">
            <a:extLst>
              <a:ext uri="{FF2B5EF4-FFF2-40B4-BE49-F238E27FC236}">
                <a16:creationId xmlns:a16="http://schemas.microsoft.com/office/drawing/2014/main" id="{BBE137B8-A494-4F8C-8359-23A022EBF2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5B2955A7-45A3-4C2A-8B89-A1C1FBA278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4" descr="swedbank_182x41">
            <a:extLst>
              <a:ext uri="{FF2B5EF4-FFF2-40B4-BE49-F238E27FC236}">
                <a16:creationId xmlns:a16="http://schemas.microsoft.com/office/drawing/2014/main" id="{8C657506-B3E6-4C0E-9936-4DF8CE9F48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75" descr="SEB Group">
            <a:hlinkClick r:id="rId39"/>
            <a:extLst>
              <a:ext uri="{FF2B5EF4-FFF2-40B4-BE49-F238E27FC236}">
                <a16:creationId xmlns:a16="http://schemas.microsoft.com/office/drawing/2014/main" id="{34D35A4D-1C8A-47CB-BA80-947958447E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1" descr="ING">
            <a:extLst>
              <a:ext uri="{FF2B5EF4-FFF2-40B4-BE49-F238E27FC236}">
                <a16:creationId xmlns:a16="http://schemas.microsoft.com/office/drawing/2014/main" id="{965EC4EF-796F-4B38-90A7-A9D4136A65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63" descr="csfb_logo">
            <a:extLst>
              <a:ext uri="{FF2B5EF4-FFF2-40B4-BE49-F238E27FC236}">
                <a16:creationId xmlns:a16="http://schemas.microsoft.com/office/drawing/2014/main" id="{0CFADA84-2CB7-4D2B-8652-A4A9E9F850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Line 9">
            <a:extLst>
              <a:ext uri="{FF2B5EF4-FFF2-40B4-BE49-F238E27FC236}">
                <a16:creationId xmlns:a16="http://schemas.microsoft.com/office/drawing/2014/main" id="{A9B914FF-E4A4-4A07-B0D7-4FA19C93DD2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9" name="Picture 25" descr="Renault">
            <a:extLst>
              <a:ext uri="{FF2B5EF4-FFF2-40B4-BE49-F238E27FC236}">
                <a16:creationId xmlns:a16="http://schemas.microsoft.com/office/drawing/2014/main" id="{2C0407C9-979F-4B85-A776-E6D2F33E96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4" descr="Severstal">
            <a:extLst>
              <a:ext uri="{FF2B5EF4-FFF2-40B4-BE49-F238E27FC236}">
                <a16:creationId xmlns:a16="http://schemas.microsoft.com/office/drawing/2014/main" id="{19377B56-918C-4C5C-A671-FB3BBF2069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3" descr="Sopharma logo">
            <a:extLst>
              <a:ext uri="{FF2B5EF4-FFF2-40B4-BE49-F238E27FC236}">
                <a16:creationId xmlns:a16="http://schemas.microsoft.com/office/drawing/2014/main" id="{1C9D56F2-AF3B-4920-A365-EAC839A620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0727D8E6-DBD4-4AB6-898E-7BAE0A6745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8ED94769-9BC9-4CF7-9D78-58A292929A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7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-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F58774AF-1A4C-4016-AD07-49D1CA7F8F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5589240"/>
            <a:ext cx="8420472" cy="648072"/>
          </a:xfrm>
        </p:spPr>
        <p:txBody>
          <a:bodyPr/>
          <a:lstStyle>
            <a:lvl1pPr>
              <a:defRPr>
                <a:solidFill>
                  <a:srgbClr val="00AAB4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0466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5D46C634-1FB1-4FE4-9B3A-F35A4481803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74A4F592-10C0-4274-A311-802A74AEEF3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51043620-D84D-4181-98EE-CE1E02D37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EE0C21C0-5702-475A-BB51-31939CDEC1A1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9" name="Straight Connector 51">
              <a:extLst>
                <a:ext uri="{FF2B5EF4-FFF2-40B4-BE49-F238E27FC236}">
                  <a16:creationId xmlns:a16="http://schemas.microsoft.com/office/drawing/2014/main" id="{9C043E58-CA79-451B-9A88-A7F8D3539E2F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54">
              <a:extLst>
                <a:ext uri="{FF2B5EF4-FFF2-40B4-BE49-F238E27FC236}">
                  <a16:creationId xmlns:a16="http://schemas.microsoft.com/office/drawing/2014/main" id="{CFC256BB-D945-4EC6-8A57-185A3C6267D9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70418433-F7CD-45BB-A73B-6EEDA54C1E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126514EF-A6D5-4A0E-81FE-3274EC6D776E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B22E613B-0EFE-4EA0-9430-FEC943E6DF6C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4B9A165E-47A9-4A21-86E2-815D451350D3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2C6419DE-086B-4930-B82C-10848F980B40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75557D42-A5DA-4E40-A231-A0E8E08CACF9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кругленный прямоугольник 17">
            <a:extLst>
              <a:ext uri="{FF2B5EF4-FFF2-40B4-BE49-F238E27FC236}">
                <a16:creationId xmlns:a16="http://schemas.microsoft.com/office/drawing/2014/main" id="{A7F3D22A-0426-4EBC-8355-6ED900ECDBBC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4043875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865E262F-E40E-491D-BF25-C5369FA322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775" y="1916113"/>
            <a:ext cx="82454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ja-JP" sz="2800" i="1">
                <a:solidFill>
                  <a:srgbClr val="00AAB4"/>
                </a:solidFill>
                <a:ea typeface="ＭＳ Ｐゴシック" pitchFamily="34" charset="-128"/>
              </a:rPr>
              <a:t>Thank you for your attention!</a:t>
            </a:r>
            <a:endParaRPr lang="en-US" altLang="uk-UA" sz="2800" i="1">
              <a:solidFill>
                <a:srgbClr val="00AAB4"/>
              </a:solidFill>
            </a:endParaRPr>
          </a:p>
        </p:txBody>
      </p:sp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E797FE67-BA74-45D1-B633-617D4F770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>
            <a:extLst>
              <a:ext uri="{FF2B5EF4-FFF2-40B4-BE49-F238E27FC236}">
                <a16:creationId xmlns:a16="http://schemas.microsoft.com/office/drawing/2014/main" id="{FF108461-5DCF-401F-8F5C-5D2AB59ECC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uk-UA" altLang="uk-UA">
              <a:solidFill>
                <a:srgbClr val="7F7F7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C8AF16-A8A3-4DE8-A06E-69BD482114D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uk-UA" sz="2300" b="1">
                <a:solidFill>
                  <a:srgbClr val="00AAB4"/>
                </a:solidFill>
              </a:rPr>
              <a:t>15 years </a:t>
            </a:r>
            <a:r>
              <a:rPr lang="en-US" altLang="uk-UA" sz="1600">
                <a:solidFill>
                  <a:srgbClr val="7F7F7F"/>
                </a:solidFill>
              </a:rPr>
              <a:t>of</a:t>
            </a:r>
          </a:p>
          <a:p>
            <a:pPr>
              <a:defRPr/>
            </a:pPr>
            <a:r>
              <a:rPr lang="en-US" altLang="uk-UA" sz="1600">
                <a:solidFill>
                  <a:srgbClr val="7F7F7F"/>
                </a:solidFill>
              </a:rPr>
              <a:t>reaching the stars for our clients</a:t>
            </a:r>
            <a:endParaRPr lang="ru-RU" altLang="uk-UA" sz="160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172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>
            <a:extLst>
              <a:ext uri="{FF2B5EF4-FFF2-40B4-BE49-F238E27FC236}">
                <a16:creationId xmlns:a16="http://schemas.microsoft.com/office/drawing/2014/main" id="{27F2DE3D-785A-43D1-A77F-D729E9962D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5" name="Группа 6">
            <a:extLst>
              <a:ext uri="{FF2B5EF4-FFF2-40B4-BE49-F238E27FC236}">
                <a16:creationId xmlns:a16="http://schemas.microsoft.com/office/drawing/2014/main" id="{BD8558FD-BED1-4065-AFBC-B79EC0515BD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D186A815-E7CB-426C-B0BC-2DD57EEF7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29E3C8A1-B451-44B5-BEE0-68D8FB8D8DE1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ED24A0B6-B298-4089-AAAD-AE9391C989B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E238BED7-FD63-41B8-A80B-13E63171C2D4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F12F047E-9D75-4F4F-BCD2-C53EA7C5E6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58" descr="map">
            <a:extLst>
              <a:ext uri="{FF2B5EF4-FFF2-40B4-BE49-F238E27FC236}">
                <a16:creationId xmlns:a16="http://schemas.microsoft.com/office/drawing/2014/main" id="{16BBC5CD-B8AF-4031-BFE9-35100E38C6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23963"/>
            <a:ext cx="2614613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>
          <a:xfrm>
            <a:off x="3653480" y="4005064"/>
            <a:ext cx="4681538" cy="2016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2679680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2C2F58EE-BF6B-4887-ACF5-F6456B922CE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FEEFE570-0390-4F4F-846B-A5C45D9F0B4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7" name="Rectangle 3">
              <a:extLst>
                <a:ext uri="{FF2B5EF4-FFF2-40B4-BE49-F238E27FC236}">
                  <a16:creationId xmlns:a16="http://schemas.microsoft.com/office/drawing/2014/main" id="{C23D8A15-60D1-4906-9987-0D220BB0E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3896DD45-8546-49F7-A9E1-02276E9AA202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630D2E20-32E5-4463-B02C-B280AC76B17D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DCD85052-CB95-4007-A839-0C4154013431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ADED3E64-6EE3-482C-ADDC-E0DA305FAB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3" descr="logo_add_505">
            <a:extLst>
              <a:ext uri="{FF2B5EF4-FFF2-40B4-BE49-F238E27FC236}">
                <a16:creationId xmlns:a16="http://schemas.microsoft.com/office/drawing/2014/main" id="{EA8FA53A-B717-4CAB-80EC-62C11EB94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538069FB-1D09-49F5-92AA-2152681EFD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2" descr="GTK_Logo_Color12">
            <a:hlinkClick r:id="rId6"/>
            <a:extLst>
              <a:ext uri="{FF2B5EF4-FFF2-40B4-BE49-F238E27FC236}">
                <a16:creationId xmlns:a16="http://schemas.microsoft.com/office/drawing/2014/main" id="{A5C2A880-058F-4973-855F-AA2CC8038F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3" descr="coca">
            <a:extLst>
              <a:ext uri="{FF2B5EF4-FFF2-40B4-BE49-F238E27FC236}">
                <a16:creationId xmlns:a16="http://schemas.microsoft.com/office/drawing/2014/main" id="{CEA2110B-1F4C-4B11-A2A0-006A2246A9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0EFBB779-497A-4A74-98BA-3BF0E15540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5" descr="logo-damen_1">
            <a:extLst>
              <a:ext uri="{FF2B5EF4-FFF2-40B4-BE49-F238E27FC236}">
                <a16:creationId xmlns:a16="http://schemas.microsoft.com/office/drawing/2014/main" id="{E3C42BA9-F756-49C7-96BD-3372611781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6" descr="news-corp_logo">
            <a:extLst>
              <a:ext uri="{FF2B5EF4-FFF2-40B4-BE49-F238E27FC236}">
                <a16:creationId xmlns:a16="http://schemas.microsoft.com/office/drawing/2014/main" id="{F7FA1C22-1315-4AEE-BB56-81827DB042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7" descr="mieleNew">
            <a:extLst>
              <a:ext uri="{FF2B5EF4-FFF2-40B4-BE49-F238E27FC236}">
                <a16:creationId xmlns:a16="http://schemas.microsoft.com/office/drawing/2014/main" id="{165D8708-764F-4649-9F15-829C4271B4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CDC9E2D7-CF0C-4C7C-AABF-9E92AF69C5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9" descr="Toshiba Top Page">
            <a:extLst>
              <a:ext uri="{FF2B5EF4-FFF2-40B4-BE49-F238E27FC236}">
                <a16:creationId xmlns:a16="http://schemas.microsoft.com/office/drawing/2014/main" id="{61CBA9D1-523C-4964-9EA0-7A8282850F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5E2D5CFE-ADD7-4BEC-B2BF-C715FC1646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68C6049D-F641-4C82-B45C-5EE0469C03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2" descr="MOClogo">
            <a:extLst>
              <a:ext uri="{FF2B5EF4-FFF2-40B4-BE49-F238E27FC236}">
                <a16:creationId xmlns:a16="http://schemas.microsoft.com/office/drawing/2014/main" id="{A7FB395A-7619-46C9-B25D-D213790627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376413B7-4D6B-41F3-BC7C-0EE83DDD4D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48DEA995-A65F-401F-AE10-273CC9F3AB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02EE7C3E-AEB3-4EA4-840D-AEB82A8D17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E057907C-F08E-484E-AEA0-4E98627E8B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8" descr="drkw_logo">
            <a:extLst>
              <a:ext uri="{FF2B5EF4-FFF2-40B4-BE49-F238E27FC236}">
                <a16:creationId xmlns:a16="http://schemas.microsoft.com/office/drawing/2014/main" id="{28163D51-C145-48DE-936E-6B5C51BF2F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9" descr="ebrd_logo">
            <a:extLst>
              <a:ext uri="{FF2B5EF4-FFF2-40B4-BE49-F238E27FC236}">
                <a16:creationId xmlns:a16="http://schemas.microsoft.com/office/drawing/2014/main" id="{96D4ACD3-2FAC-41FB-BD86-12090DB3AC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0" descr="ifc">
            <a:extLst>
              <a:ext uri="{FF2B5EF4-FFF2-40B4-BE49-F238E27FC236}">
                <a16:creationId xmlns:a16="http://schemas.microsoft.com/office/drawing/2014/main" id="{36CCAD70-5417-4766-B8D8-63726C1F1F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29E1D71A-FB7D-45B6-A4A1-9B75CC20D7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2" descr="ml_brand">
            <a:extLst>
              <a:ext uri="{FF2B5EF4-FFF2-40B4-BE49-F238E27FC236}">
                <a16:creationId xmlns:a16="http://schemas.microsoft.com/office/drawing/2014/main" id="{ED232228-359A-4C97-A467-7881181045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E3C05E45-21BA-4E31-AF93-210415B841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4" descr="swedbank_182x41">
            <a:extLst>
              <a:ext uri="{FF2B5EF4-FFF2-40B4-BE49-F238E27FC236}">
                <a16:creationId xmlns:a16="http://schemas.microsoft.com/office/drawing/2014/main" id="{C8BC403A-9965-439F-B9A4-3A9290B3CF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75" descr="SEB Group">
            <a:hlinkClick r:id="rId39"/>
            <a:extLst>
              <a:ext uri="{FF2B5EF4-FFF2-40B4-BE49-F238E27FC236}">
                <a16:creationId xmlns:a16="http://schemas.microsoft.com/office/drawing/2014/main" id="{332972B7-0C26-48C5-BC06-F3820D2257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1" descr="ING">
            <a:extLst>
              <a:ext uri="{FF2B5EF4-FFF2-40B4-BE49-F238E27FC236}">
                <a16:creationId xmlns:a16="http://schemas.microsoft.com/office/drawing/2014/main" id="{DFDD86A7-825B-4EB1-9F5D-414A998A0B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63" descr="csfb_logo">
            <a:extLst>
              <a:ext uri="{FF2B5EF4-FFF2-40B4-BE49-F238E27FC236}">
                <a16:creationId xmlns:a16="http://schemas.microsoft.com/office/drawing/2014/main" id="{F6347CDA-2C3C-4A44-AD4E-29508A8B4E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Line 9">
            <a:extLst>
              <a:ext uri="{FF2B5EF4-FFF2-40B4-BE49-F238E27FC236}">
                <a16:creationId xmlns:a16="http://schemas.microsoft.com/office/drawing/2014/main" id="{092F35D8-D552-45E2-B58B-8870467D2B8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9" name="Picture 25" descr="Renault">
            <a:extLst>
              <a:ext uri="{FF2B5EF4-FFF2-40B4-BE49-F238E27FC236}">
                <a16:creationId xmlns:a16="http://schemas.microsoft.com/office/drawing/2014/main" id="{7E87EAC4-8ED7-49DD-AC0F-943E31243C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4" descr="Severstal">
            <a:extLst>
              <a:ext uri="{FF2B5EF4-FFF2-40B4-BE49-F238E27FC236}">
                <a16:creationId xmlns:a16="http://schemas.microsoft.com/office/drawing/2014/main" id="{C87BC941-37DD-48B1-B7C4-EEC311252C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3" descr="Sopharma logo">
            <a:extLst>
              <a:ext uri="{FF2B5EF4-FFF2-40B4-BE49-F238E27FC236}">
                <a16:creationId xmlns:a16="http://schemas.microsoft.com/office/drawing/2014/main" id="{2D7C3289-D9A7-469E-9810-F809DAF53A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A38A5349-518F-490F-9925-156C54AAF5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299E7913-4624-49FB-97AC-D9BA28AE85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10800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0714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0E5E66-8629-42AE-A8FD-03D470527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AB415-DBA6-47C3-B12C-CD6B33AF1E8C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26C7B0-3812-480D-B251-1536F58B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3BAA94-9B46-4D32-9AC2-F96239CE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F18C4F-E3BB-42B5-B737-E87AC120AC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88916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2C8AF8-EBF6-4882-A1D2-DCD5EAC0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DABE-39E5-483D-BB61-E4450222CE3F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CD46D5-1F40-482C-BB58-4C55CAF1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A3D7F5-3771-4AB7-843A-108F68C8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38CFC76-F7DE-461D-AAEF-465666EF61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703996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F6296C-19B6-4260-8B4A-2806A590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D8F5-B824-498D-8326-2D1D283C33B5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0042FB-264B-4C1F-9E41-37D60EE8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3BA212-FDF7-4C14-A816-28823598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AC59E76-9B1A-4CA8-ABD6-5C3D2646BB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82940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F38D70F-6E0A-44DF-9126-014F2D9C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8CEA-6CF7-47DA-8604-A4321D2550DE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DB3E4A5-05FD-4A6F-A0A3-7BE6A54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6488D50-311E-4C2A-8153-678B0668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427208-1EEE-4809-A6B7-48B9AEFDB8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683700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EAF90DF3-8F1A-4A7C-8E65-C2A31D39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023AB-FC78-472F-9F2C-507E41EFC697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39F29EF6-FC04-46AF-898D-E3582E89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C65BE544-83FD-4DD0-984D-A32DD3EB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99ED3E-FBF1-4489-8C83-368D72F151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79101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02256313-AE42-4C75-840A-A7652C620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39F4-D480-46BD-8B1D-F9EFF020B616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97C850F-8C8A-4DBE-9D73-509E7823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8D74A79-F4D8-4F75-9C16-DD5DED6C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E3A1774-41C3-4038-B878-303A81E29B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12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284E931F-6A45-4DDD-8D3E-08DBA76CF02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E14F05F0-EA0C-4038-8946-91BE43330306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1825DFDE-5C3F-44A7-82DB-BB8D5C6F5BBA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1E9BCF4-425C-47D9-8154-906A7C215E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6815CD64-D7DC-4D02-9D38-44C5D976E49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3pPr>
              <a:defRPr sz="13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36AD5F6B-6A9F-4DD4-BFA9-C1C32EA77F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85F22F36-501F-4030-B516-4458896E9FD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656638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3AFB92E3-FD70-4E5E-84F7-D0824C842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1B67-53FF-48EA-8B9F-5B8693005674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8269793-8E84-4AE7-9893-C30EB1D0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361EEDEA-CDF0-4779-8551-E2D0030D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0C2527-BEFE-4894-A476-C4FC0D14C2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83052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307BAF9-B70C-4EBA-8E74-1D103827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FD289-C0FA-483B-8A2E-A7F80AD3B64B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7AFED04-BEF8-4493-9B73-452598D6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C99F9E1-EEEE-464B-BA7D-8C2F5402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2574B3-A32F-4F3B-A1A8-BB9748D2C6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5410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E59806B-1134-45F4-9EBC-31842C05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6904-B66E-4EE6-A7AD-95EACB3EC30C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B393669-6F35-4BB7-8326-36FF6BFC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C83698E-E25E-4466-966A-8467BF78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F51787-6F59-40E4-AF84-252C0B29F0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670486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D06488-088B-423B-9F63-30E05282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78DC-DC7F-4450-843B-7849E015CD95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FB8691-CFFB-41E5-8BE4-36E05ACBF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BFCAA2-9F2B-4D91-9548-C4193B20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358A2FB-D95C-4EEC-8351-2B152F35A5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5566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2386C1-1AAB-4496-A8E6-B489F81C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75A03-9CFD-4CF6-9091-E7FE8D239CEE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BD9648-5769-480C-A9A4-98C3AAC03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1A7230-D72B-4ABD-804D-27AA2193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67A3772-DE43-4D5B-A62A-4D2793E1CE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527220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- Астер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E4285E5A-B8BD-4D3B-AEBB-32455FA63A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ED043C-B236-4707-A24B-A0054631D3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 dirty="0">
                <a:solidFill>
                  <a:srgbClr val="00AAB4"/>
                </a:solidFill>
                <a:ea typeface="Microsoft YaHei" pitchFamily="34" charset="-122"/>
              </a:rPr>
              <a:t>15 years </a:t>
            </a: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of</a:t>
            </a:r>
          </a:p>
          <a:p>
            <a:pPr>
              <a:defRPr/>
            </a:pP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reaching the stars for our clients</a:t>
            </a:r>
            <a:endParaRPr lang="ru-RU" sz="1600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7585922-6708-4EAD-A88B-F154A47EAB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9297834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-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C52DB1F1-0F9C-4E0B-81A3-7CF52883AE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5589240"/>
            <a:ext cx="8420472" cy="648072"/>
          </a:xfrm>
        </p:spPr>
        <p:txBody>
          <a:bodyPr/>
          <a:lstStyle>
            <a:lvl1pPr>
              <a:defRPr>
                <a:solidFill>
                  <a:srgbClr val="00AAB4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99236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2B03020D-DC9A-45D7-91D5-4A3A1E5D786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B36035AF-9821-49CF-9AA6-8266FD00166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EA52811E-2BEC-412B-9FB9-16F671259C5D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12AB135F-78CB-40B2-9949-A58E8F57A6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D51530D4-3DA6-49E8-9595-0CB66B6F08C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3pPr>
              <a:defRPr sz="13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A1E6F0C-19B1-4B05-8583-CBD81C8C05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5D3258A7-B24A-47B2-B638-CCC56BB946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83819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_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B67D16C9-4DE4-4AE0-87B2-0F388C01D87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250EF69B-96A0-459A-857B-D64DC879DB1A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F3D9D4F5-5444-4B64-803B-0074923A57AA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1D1290EA-AEE7-4FD2-A860-A998E2B1D1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Line 9">
            <a:extLst>
              <a:ext uri="{FF2B5EF4-FFF2-40B4-BE49-F238E27FC236}">
                <a16:creationId xmlns:a16="http://schemas.microsoft.com/office/drawing/2014/main" id="{7FB3E876-CA9F-4B31-9FD2-B43AF9EE4F5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0"/>
          </p:nvPr>
        </p:nvSpPr>
        <p:spPr>
          <a:xfrm>
            <a:off x="360000" y="979200"/>
            <a:ext cx="8497887" cy="511409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BF7AF128-1A2A-4FA5-B4EA-47B55DB479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EB5DE667-81DA-4334-AF23-26FFF86DC0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24030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99A78515-070D-43E6-92FE-970CF984746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0E492769-E56F-4A05-A84E-2AB1641DACF7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1CC49308-63CF-4CF1-8FBA-B4C0AF6D7496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C4604A47-04C4-49D5-8A83-8C995167E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2D9DA566-EED6-4894-9E45-CB60EDF3B19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12" name="Группа 9">
            <a:extLst>
              <a:ext uri="{FF2B5EF4-FFF2-40B4-BE49-F238E27FC236}">
                <a16:creationId xmlns:a16="http://schemas.microsoft.com/office/drawing/2014/main" id="{A794127C-31C2-48B5-B8AC-CFE9AB2728F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5138" y="2276475"/>
            <a:ext cx="8394700" cy="3433763"/>
            <a:chOff x="465138" y="2276475"/>
            <a:chExt cx="8394417" cy="3433729"/>
          </a:xfrm>
        </p:grpSpPr>
        <p:sp>
          <p:nvSpPr>
            <p:cNvPr id="14" name="Скругленный прямоугольник 12">
              <a:extLst>
                <a:ext uri="{FF2B5EF4-FFF2-40B4-BE49-F238E27FC236}">
                  <a16:creationId xmlns:a16="http://schemas.microsoft.com/office/drawing/2014/main" id="{364B8079-2B97-48B5-BFCF-DDE3E5D20788}"/>
                </a:ext>
              </a:extLst>
            </p:cNvPr>
            <p:cNvSpPr/>
            <p:nvPr/>
          </p:nvSpPr>
          <p:spPr>
            <a:xfrm>
              <a:off x="6987347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5" name="Скругленный прямоугольник 13">
              <a:extLst>
                <a:ext uri="{FF2B5EF4-FFF2-40B4-BE49-F238E27FC236}">
                  <a16:creationId xmlns:a16="http://schemas.microsoft.com/office/drawing/2014/main" id="{3B3B0E99-EF58-408C-9386-3BC3B56720F0}"/>
                </a:ext>
              </a:extLst>
            </p:cNvPr>
            <p:cNvSpPr/>
            <p:nvPr/>
          </p:nvSpPr>
          <p:spPr>
            <a:xfrm>
              <a:off x="46754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6" name="Скругленный прямоугольник 14">
              <a:extLst>
                <a:ext uri="{FF2B5EF4-FFF2-40B4-BE49-F238E27FC236}">
                  <a16:creationId xmlns:a16="http://schemas.microsoft.com/office/drawing/2014/main" id="{F41A73A4-0A8C-4C69-8507-007253EED60D}"/>
                </a:ext>
              </a:extLst>
            </p:cNvPr>
            <p:cNvSpPr/>
            <p:nvPr/>
          </p:nvSpPr>
          <p:spPr>
            <a:xfrm>
              <a:off x="4789093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5">
              <a:extLst>
                <a:ext uri="{FF2B5EF4-FFF2-40B4-BE49-F238E27FC236}">
                  <a16:creationId xmlns:a16="http://schemas.microsoft.com/office/drawing/2014/main" id="{D445F30B-2CC8-40C3-AAB2-CDC3CA0F928D}"/>
                </a:ext>
              </a:extLst>
            </p:cNvPr>
            <p:cNvSpPr/>
            <p:nvPr/>
          </p:nvSpPr>
          <p:spPr>
            <a:xfrm>
              <a:off x="262778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6">
              <a:extLst>
                <a:ext uri="{FF2B5EF4-FFF2-40B4-BE49-F238E27FC236}">
                  <a16:creationId xmlns:a16="http://schemas.microsoft.com/office/drawing/2014/main" id="{26AD501F-8A7A-4B09-983B-001708B4B32F}"/>
                </a:ext>
              </a:extLst>
            </p:cNvPr>
            <p:cNvSpPr/>
            <p:nvPr/>
          </p:nvSpPr>
          <p:spPr>
            <a:xfrm>
              <a:off x="6987347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7">
              <a:extLst>
                <a:ext uri="{FF2B5EF4-FFF2-40B4-BE49-F238E27FC236}">
                  <a16:creationId xmlns:a16="http://schemas.microsoft.com/office/drawing/2014/main" id="{3469ADBD-1EE0-4ABB-9A0F-947037FF1016}"/>
                </a:ext>
              </a:extLst>
            </p:cNvPr>
            <p:cNvSpPr/>
            <p:nvPr/>
          </p:nvSpPr>
          <p:spPr>
            <a:xfrm>
              <a:off x="46754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8">
              <a:extLst>
                <a:ext uri="{FF2B5EF4-FFF2-40B4-BE49-F238E27FC236}">
                  <a16:creationId xmlns:a16="http://schemas.microsoft.com/office/drawing/2014/main" id="{D84C900C-FBCA-4354-B91D-06437BA0EF44}"/>
                </a:ext>
              </a:extLst>
            </p:cNvPr>
            <p:cNvSpPr/>
            <p:nvPr/>
          </p:nvSpPr>
          <p:spPr>
            <a:xfrm>
              <a:off x="4789093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1" name="Скругленный прямоугольник 19">
              <a:extLst>
                <a:ext uri="{FF2B5EF4-FFF2-40B4-BE49-F238E27FC236}">
                  <a16:creationId xmlns:a16="http://schemas.microsoft.com/office/drawing/2014/main" id="{90C8A00E-1A47-461E-A22D-5F868CA976E2}"/>
                </a:ext>
              </a:extLst>
            </p:cNvPr>
            <p:cNvSpPr/>
            <p:nvPr/>
          </p:nvSpPr>
          <p:spPr>
            <a:xfrm>
              <a:off x="262778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2" name="_s1029">
              <a:extLst>
                <a:ext uri="{FF2B5EF4-FFF2-40B4-BE49-F238E27FC236}">
                  <a16:creationId xmlns:a16="http://schemas.microsoft.com/office/drawing/2014/main" id="{7C8014C8-64D5-493A-9029-45AFDB375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8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</p:txBody>
        </p:sp>
        <p:sp>
          <p:nvSpPr>
            <p:cNvPr id="23" name="_s1029">
              <a:extLst>
                <a:ext uri="{FF2B5EF4-FFF2-40B4-BE49-F238E27FC236}">
                  <a16:creationId xmlns:a16="http://schemas.microsoft.com/office/drawing/2014/main" id="{52475C81-61E1-4AC0-B913-EB75658E3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240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</p:txBody>
        </p:sp>
        <p:sp>
          <p:nvSpPr>
            <p:cNvPr id="24" name="_s1029">
              <a:extLst>
                <a:ext uri="{FF2B5EF4-FFF2-40B4-BE49-F238E27FC236}">
                  <a16:creationId xmlns:a16="http://schemas.microsoft.com/office/drawing/2014/main" id="{9253D3D5-3D66-4883-BB42-E2E2F2BF1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4221144"/>
              <a:ext cx="1874775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ru-RU" altLang="ru-RU" sz="1100" dirty="0">
                <a:solidFill>
                  <a:srgbClr val="000000"/>
                </a:solidFill>
                <a:ea typeface="Microsoft YaHei" pitchFamily="34" charset="-122"/>
              </a:endParaRPr>
            </a:p>
          </p:txBody>
        </p:sp>
        <p:sp>
          <p:nvSpPr>
            <p:cNvPr id="25" name="_s1029">
              <a:extLst>
                <a:ext uri="{FF2B5EF4-FFF2-40B4-BE49-F238E27FC236}">
                  <a16:creationId xmlns:a16="http://schemas.microsoft.com/office/drawing/2014/main" id="{9FA0D2FE-32EE-474E-B0DD-07697562B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2276475"/>
              <a:ext cx="1874775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 dirty="0">
                <a:solidFill>
                  <a:srgbClr val="000000"/>
                </a:solidFill>
                <a:ea typeface="Microsoft YaHei" pitchFamily="34" charset="-122"/>
              </a:endParaRPr>
            </a:p>
          </p:txBody>
        </p:sp>
        <p:sp>
          <p:nvSpPr>
            <p:cNvPr id="26" name="_s1029">
              <a:extLst>
                <a:ext uri="{FF2B5EF4-FFF2-40B4-BE49-F238E27FC236}">
                  <a16:creationId xmlns:a16="http://schemas.microsoft.com/office/drawing/2014/main" id="{538960EE-B416-478A-AFE5-5463FBB82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2276475"/>
              <a:ext cx="1874774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</p:txBody>
        </p:sp>
        <p:sp>
          <p:nvSpPr>
            <p:cNvPr id="27" name="_s1029">
              <a:extLst>
                <a:ext uri="{FF2B5EF4-FFF2-40B4-BE49-F238E27FC236}">
                  <a16:creationId xmlns:a16="http://schemas.microsoft.com/office/drawing/2014/main" id="{3D5E8102-67A6-4943-92D7-88FF3C14C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4221144"/>
              <a:ext cx="1874774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 dirty="0">
                <a:solidFill>
                  <a:srgbClr val="000000"/>
                </a:solidFill>
                <a:ea typeface="Microsoft YaHei" pitchFamily="34" charset="-122"/>
              </a:endParaRPr>
            </a:p>
          </p:txBody>
        </p:sp>
      </p:grpSp>
      <p:sp>
        <p:nvSpPr>
          <p:cNvPr id="28" name="Текст 7">
            <a:extLst>
              <a:ext uri="{FF2B5EF4-FFF2-40B4-BE49-F238E27FC236}">
                <a16:creationId xmlns:a16="http://schemas.microsoft.com/office/drawing/2014/main" id="{F059A166-6D7B-4B43-A83D-C2E6BFEEF87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29" name="Текст 7">
            <a:extLst>
              <a:ext uri="{FF2B5EF4-FFF2-40B4-BE49-F238E27FC236}">
                <a16:creationId xmlns:a16="http://schemas.microsoft.com/office/drawing/2014/main" id="{58AB016E-2351-4694-BD52-06C0C34D98E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30" name="Текст 7">
            <a:extLst>
              <a:ext uri="{FF2B5EF4-FFF2-40B4-BE49-F238E27FC236}">
                <a16:creationId xmlns:a16="http://schemas.microsoft.com/office/drawing/2014/main" id="{C24274DC-29BB-40AE-A147-A417912A688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31" name="Текст 7">
            <a:extLst>
              <a:ext uri="{FF2B5EF4-FFF2-40B4-BE49-F238E27FC236}">
                <a16:creationId xmlns:a16="http://schemas.microsoft.com/office/drawing/2014/main" id="{EA0D6DB8-0075-49E4-9E72-46F7F4CB78D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Номер слайда 5">
            <a:extLst>
              <a:ext uri="{FF2B5EF4-FFF2-40B4-BE49-F238E27FC236}">
                <a16:creationId xmlns:a16="http://schemas.microsoft.com/office/drawing/2014/main" id="{F084B8AF-E931-4BAF-B1ED-E646214A5A9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2494FB65-E264-409D-BF9E-B781547E0F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530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_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2608307A-E119-4EE0-B78E-E59839C10D6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054A10D4-D590-4197-9720-75C4CEBE297A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C165AC3C-BE63-47C4-9622-0B973F02B473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4884DDA-07F2-4139-863F-3AF0CEB0FF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Line 9">
            <a:extLst>
              <a:ext uri="{FF2B5EF4-FFF2-40B4-BE49-F238E27FC236}">
                <a16:creationId xmlns:a16="http://schemas.microsoft.com/office/drawing/2014/main" id="{12FD4537-9003-41B1-BF51-B5B95211E6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0"/>
          </p:nvPr>
        </p:nvSpPr>
        <p:spPr>
          <a:xfrm>
            <a:off x="360000" y="979200"/>
            <a:ext cx="8497887" cy="511409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D18A4457-579A-4F72-A314-64D1230EF1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D63A5099-94E1-4E6B-9146-90507D3939B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3259536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F0110FB-6CC3-48DE-802E-F1FD3245C68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E4A77AF3-4794-441C-8CF6-9D21E19562D1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4681D51A-1049-4650-A30C-A1A5643A8AF7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92B67263-F27C-46FE-B362-B17714ED4C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E7EDEDFE-9C7E-4BF9-AD47-6C78056408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sp>
        <p:nvSpPr>
          <p:cNvPr id="12" name="Текст 7">
            <a:extLst>
              <a:ext uri="{FF2B5EF4-FFF2-40B4-BE49-F238E27FC236}">
                <a16:creationId xmlns:a16="http://schemas.microsoft.com/office/drawing/2014/main" id="{EEBDE516-3A57-4367-9213-C4FE40C5CDE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id="{092BCDE4-809A-4208-B013-01B2B8F640A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id="{7102D26C-F11A-49AF-A952-60A4197B2F7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2F995B40-2681-4FBD-92D4-57B9C16F66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97326265-CE4E-499F-9DF9-50F0638CB3F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2BE2148D-B018-4BF0-88A1-954100D098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52543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7DF3DFC6-DB24-4B9E-9EB1-88218154C5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E2AC6BB0-7636-46C7-99E2-84DF8F322D1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BB40BB66-C668-4D04-BFD0-6BA19090274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395CCF13-BAB9-46CB-999B-258181320F62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205ACD03-4F47-4996-94EB-E3206B0A4C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2C71DD58-310D-4F0E-89B9-F7E1BEC83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92E28786-2EB0-4583-AC69-176AA05A4B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CC3B14EB-BE2C-4A60-B1C5-C4C2455818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EC3B6AD5-CF2E-4A2F-9E87-3F2EC0348A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F370AE47-89B6-4986-BF6C-0A69FF7E83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5F65C8BC-EB48-4070-A932-2B1735C7CF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3482870F-C7BE-45A9-A36B-52A492EA55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CCB5D1B3-B303-466F-B16E-6BFC343DCE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8A35FB9D-3BC0-42F2-B61E-755EC4B268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67E5B4CD-AA94-4A51-B40A-AF5D45B545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59730306-EEA1-4857-90B4-3B268DF184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FD30151B-38DE-4417-8632-2BC6C20E82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376C29A7-A19F-4B7A-8B99-71448006C2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6F06A751-DEAD-4BA6-AA7D-A2BA3C0857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19998006-82C0-4576-A591-58ACEDD44B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FB543523-165C-4D0C-895C-927E58A02A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902E99CB-EA4B-43BF-9BF6-9F37DFBE21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DC898418-A32E-4EB7-A37F-45A94A2D24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36D1E46E-DC5D-48EB-9EEC-31BFD2434F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9BAF4A33-FC25-4C70-88D1-A401F1A811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2385988D-AE0B-4ACE-A1D1-3669E31CF8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22D3AE0F-3E07-4B7D-8FBF-DCD2EF3ACA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F7B297DF-723C-49D9-A12E-F843DAE0F3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6B617C54-D440-4366-BABB-1BEF79123A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E0041027-E74E-4B44-BDF7-902729027F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32E70081-2846-4A34-905E-47E4327896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BFA9B499-9547-45AC-A28D-C4BFC86723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4EFDC330-CFC5-48B4-943B-542C8F9A592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54697715-EDAB-419A-BE5F-E7FCE8B41F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E8B83F5A-5E31-4AB8-B155-EC0A9FBCD6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ED5B30A8-590C-43E6-A2EE-105FB03F75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1AD3B514-89A9-4FAE-8B90-AEE2A8468E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F8292EB0-3713-4144-AB67-F933F6DC4E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94EB9742-2201-4FDB-B93E-EDDE722AC0D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4CB03BC4-27A8-424B-86BA-828FE1FAAB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32368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027909D8-7E7E-4AEE-8A4E-1F012538DD5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8ACD3D4F-C784-40A9-93B6-2BC860C7782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61472D0D-E00C-4B91-8E17-158ED4358309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5EA332D0-97F9-4339-8B61-360D26C6559E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91FE6E1D-6EF3-4D25-8FFD-B4F7758959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635DA060-0149-4344-A1DF-A5B521CF9AA1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4492B30D-8598-4D07-BAAF-B70466ABF6D1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C0C4F7B1-7018-4FB7-A596-4947322CD93F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173F6909-7675-44A0-BE5D-3E835D527F1D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270AAAB5-D446-495C-A5A8-5146DA545ED9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47AB8DD3-6A4F-4C56-834E-2145848D9E3C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2C72C3D2-6BEB-405F-AA0D-A66A591F75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1162771D-DDE0-458E-A676-9A32B6766B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48465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67B624FD-BB21-4F03-A483-B9FBF9851F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775" y="1916113"/>
            <a:ext cx="82454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ja-JP" sz="2800" i="1" dirty="0">
                <a:solidFill>
                  <a:srgbClr val="00AAB4"/>
                </a:solidFill>
                <a:ea typeface="ＭＳ Ｐゴシック" charset="-128"/>
              </a:rPr>
              <a:t>Thank you for your attention!</a:t>
            </a:r>
            <a:endParaRPr lang="en-US" altLang="ru-RU" sz="2800" i="1" dirty="0">
              <a:solidFill>
                <a:srgbClr val="00AAB4"/>
              </a:solidFill>
              <a:ea typeface="Microsoft YaHei" pitchFamily="34" charset="-122"/>
            </a:endParaRPr>
          </a:p>
        </p:txBody>
      </p:sp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BF9DBD39-766C-404D-962E-9B4DB87BF6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>
            <a:extLst>
              <a:ext uri="{FF2B5EF4-FFF2-40B4-BE49-F238E27FC236}">
                <a16:creationId xmlns:a16="http://schemas.microsoft.com/office/drawing/2014/main" id="{D466E22B-EEDD-489B-BD33-637CBF7C9F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6E1007-96B7-4B56-B69D-E52F22E5AD9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 dirty="0">
                <a:solidFill>
                  <a:srgbClr val="00AAB4"/>
                </a:solidFill>
                <a:ea typeface="Microsoft YaHei" pitchFamily="34" charset="-122"/>
              </a:rPr>
              <a:t>15 years </a:t>
            </a: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of</a:t>
            </a:r>
          </a:p>
          <a:p>
            <a:pPr>
              <a:defRPr/>
            </a:pP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reaching the stars for our clients</a:t>
            </a:r>
            <a:endParaRPr lang="ru-RU" sz="1600" dirty="0">
              <a:solidFill>
                <a:srgbClr val="7F7F7F"/>
              </a:solidFill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509837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>
            <a:extLst>
              <a:ext uri="{FF2B5EF4-FFF2-40B4-BE49-F238E27FC236}">
                <a16:creationId xmlns:a16="http://schemas.microsoft.com/office/drawing/2014/main" id="{94CCD9F3-3CDF-4244-9C5D-BD4E29E2E06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5" name="Группа 6">
            <a:extLst>
              <a:ext uri="{FF2B5EF4-FFF2-40B4-BE49-F238E27FC236}">
                <a16:creationId xmlns:a16="http://schemas.microsoft.com/office/drawing/2014/main" id="{F7AAC1EA-EB31-4D60-BA8B-51C639F220A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6" name="Straight Connector 51">
              <a:extLst>
                <a:ext uri="{FF2B5EF4-FFF2-40B4-BE49-F238E27FC236}">
                  <a16:creationId xmlns:a16="http://schemas.microsoft.com/office/drawing/2014/main" id="{3E9FCDBE-D684-4077-8F67-D664A942787D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>
              <a:extLst>
                <a:ext uri="{FF2B5EF4-FFF2-40B4-BE49-F238E27FC236}">
                  <a16:creationId xmlns:a16="http://schemas.microsoft.com/office/drawing/2014/main" id="{D415598D-97F2-45B4-A7C9-A6A28145BBEF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F7BEC962-5FD0-4FE1-8DE8-FC6BD8F173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58" descr="map">
            <a:extLst>
              <a:ext uri="{FF2B5EF4-FFF2-40B4-BE49-F238E27FC236}">
                <a16:creationId xmlns:a16="http://schemas.microsoft.com/office/drawing/2014/main" id="{CD7EF057-9414-46B2-B5D9-C05DEAA416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23963"/>
            <a:ext cx="2614613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>
          <a:xfrm>
            <a:off x="3653480" y="4005064"/>
            <a:ext cx="4681538" cy="2016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FE6BC5-2D84-4001-85EE-10AAD693F9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AA120ED7-C0DC-45F4-98E1-8B39743CEB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294926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C714516F-5056-4BA2-BB90-FDB8AAC6372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8C1A8E56-7598-46CD-B025-97C22922CC1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41E96620-7168-4300-BBB5-DACB06453BB5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25EBFD3A-9663-4C07-89D1-9938F83F165F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80F47D2B-7331-41D4-99D7-A37187CC31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EB4BDD74-F37C-4448-95FA-C348F2D0DEF7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82F032D2-1507-49A6-8070-47A355CBE4E5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05CF8D94-64F4-461D-AFB1-FF3D16750172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442DE0F4-DD5F-4BA4-B579-53191BD243F3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67FDC740-BD24-4CEF-BCCA-DD2D154AE75A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F9891C19-321B-45D6-88FD-26CE0E302355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29223D43-6FA4-48F5-8340-0154AA724DA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D706906B-6407-483A-B228-81940A7E84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9405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1714A53B-FEF3-4145-93B0-DE07B761AD1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2164CFE6-A076-444C-9876-EB034C38EF7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59123D05-1E5F-42B6-ABDF-95BE46A35763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504EF019-A226-4C86-8A3C-AD9B34F76291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5A47049C-A841-4972-B2B2-8CBEB53373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ABE9B41F-DE02-460C-B141-C616118A38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B20C0841-6411-4B19-853A-5AC4A43515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A913F1D0-8E07-4741-A26E-840CB94AE0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D72591FB-420C-4BE6-A1C8-E1FC2F04CF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DD035AB4-EB13-4D8B-937B-6325E879EB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6BA26081-82E7-4A38-A9C7-D61A544A69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31C71407-3B85-4369-B275-73206B423D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D7545BE2-8BE6-4045-9FAF-D23611B90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5B5F252D-F0EB-46CA-98DC-9FDAE3E4D5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20291E67-1D39-4FE0-9AFB-49CD2D2E0C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88673FDF-458F-4215-98D7-F89478BD4E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E9D4C9AB-0709-4889-9D38-9F09F1F31A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5A127E4B-CDFA-4E44-ACC5-14C3A0A400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F41B2375-D2A2-4820-B0C7-D4F8C53B01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AFBA96DD-2A6B-4170-B2C4-CE68AE2A7E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A9D994A8-E5F9-48E7-AD42-7BB1E1D348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1F1C37CD-2395-446F-A68C-19C42C90D0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348FE7A2-6A91-430E-81BA-4FE686EAC7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7ACBC505-D2C1-44C9-ACE6-FD6EB5F001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7F5DAC81-691A-4C94-843C-442B22EE42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0324AC10-6455-4F95-9C38-FB1A030FDB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52DEA2F0-A764-4A27-9AD4-A4A5B9067A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8F91B64A-B8C0-474D-AE0B-48FC4CA6D2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06C79CBA-CC23-4741-AC19-FE11AE110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CD81FADF-75FF-403D-8176-95DC53DCD0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69DD4BD2-586E-408D-9536-08EB696440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BA3CF012-47F2-41F3-A0BA-BABAA0E037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E066EC05-3E30-4842-A642-2057A8F7688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AD9D6A80-CF21-420E-94C2-032C7F0B7B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140198F9-46E8-44AC-87DD-35F0D69050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B1E6562F-DFDA-4654-ABD0-4FBB7F23B2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EEAA40BC-D1F0-43DA-9786-BD2404DF11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AA1A76DE-560B-4082-8702-FCE12DB08A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10800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2B3E7696-59FA-4D70-B674-2E0F18AC20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773B293C-C6CA-4CB8-824A-F7844A9F88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98552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77DB92-C29F-4D0C-B99C-D0607D5CB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5484B9-351E-43CB-B4EB-F7BF9BC48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4ED08-2D25-4088-B36A-1012C3B5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6D62814C-089D-48A6-AE8C-18CE9D607C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25040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D7B235-E62E-429C-B699-48692731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4DDEFA-27D5-4553-B0BA-9C5B53A7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A0AC23-7858-4928-A036-AA128631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8E4D3AE4-3501-461F-B006-EE807519B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369000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8D5915-C9BF-4A6A-B102-A97DAA82C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EDD96C-C408-4450-BCB4-A1AF2C64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CE398C-2A51-4B3E-B20A-6D1E2A86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B4981914-A860-4206-A52C-1A6C425D51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431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13" Type="http://schemas.openxmlformats.org/officeDocument/2006/relationships/slideLayout" Target="../slideLayouts/slideLayout131.xml"/><Relationship Id="rId18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21.xml"/><Relationship Id="rId21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25.xml"/><Relationship Id="rId12" Type="http://schemas.openxmlformats.org/officeDocument/2006/relationships/slideLayout" Target="../slideLayouts/slideLayout130.xml"/><Relationship Id="rId17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0.xml"/><Relationship Id="rId16" Type="http://schemas.openxmlformats.org/officeDocument/2006/relationships/slideLayout" Target="../slideLayouts/slideLayout134.xml"/><Relationship Id="rId20" Type="http://schemas.openxmlformats.org/officeDocument/2006/relationships/slideLayout" Target="../slideLayouts/slideLayout138.xml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24" Type="http://schemas.openxmlformats.org/officeDocument/2006/relationships/theme" Target="../theme/theme10.xml"/><Relationship Id="rId5" Type="http://schemas.openxmlformats.org/officeDocument/2006/relationships/slideLayout" Target="../slideLayouts/slideLayout123.xml"/><Relationship Id="rId15" Type="http://schemas.openxmlformats.org/officeDocument/2006/relationships/slideLayout" Target="../slideLayouts/slideLayout133.xml"/><Relationship Id="rId23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28.xml"/><Relationship Id="rId19" Type="http://schemas.openxmlformats.org/officeDocument/2006/relationships/slideLayout" Target="../slideLayouts/slideLayout137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Relationship Id="rId14" Type="http://schemas.openxmlformats.org/officeDocument/2006/relationships/slideLayout" Target="../slideLayouts/slideLayout132.xml"/><Relationship Id="rId22" Type="http://schemas.openxmlformats.org/officeDocument/2006/relationships/slideLayout" Target="../slideLayouts/slideLayout14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49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slideLayout" Target="../slideLayouts/slideLayout48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23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47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Relationship Id="rId22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66.xml"/><Relationship Id="rId21" Type="http://schemas.openxmlformats.org/officeDocument/2006/relationships/slideLayout" Target="../slideLayouts/slideLayout84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slideLayout" Target="../slideLayouts/slideLayout80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83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3.xml"/><Relationship Id="rId19" Type="http://schemas.openxmlformats.org/officeDocument/2006/relationships/slideLayout" Target="../slideLayouts/slideLayout82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Relationship Id="rId2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18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87.xml"/><Relationship Id="rId21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17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86.xml"/><Relationship Id="rId16" Type="http://schemas.openxmlformats.org/officeDocument/2006/relationships/slideLayout" Target="../slideLayouts/slideLayout100.xml"/><Relationship Id="rId20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24" Type="http://schemas.openxmlformats.org/officeDocument/2006/relationships/theme" Target="../theme/theme7.xml"/><Relationship Id="rId5" Type="http://schemas.openxmlformats.org/officeDocument/2006/relationships/slideLayout" Target="../slideLayouts/slideLayout89.xml"/><Relationship Id="rId15" Type="http://schemas.openxmlformats.org/officeDocument/2006/relationships/slideLayout" Target="../slideLayouts/slideLayout99.xml"/><Relationship Id="rId23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94.xml"/><Relationship Id="rId19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Relationship Id="rId22" Type="http://schemas.openxmlformats.org/officeDocument/2006/relationships/slideLayout" Target="../slideLayouts/slideLayout10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0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11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584ED7C3-6D1D-4C0F-BBBD-5087F85F33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Title of the slide</a:t>
            </a:r>
            <a:endParaRPr lang="ru-RU" altLang="ru-RU"/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B20B08D0-A9CA-47FF-8257-A5C3976132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Text </a:t>
            </a:r>
            <a:endParaRPr lang="ru-RU" altLang="ru-RU"/>
          </a:p>
          <a:p>
            <a:pPr lvl="1"/>
            <a:r>
              <a:rPr lang="en-US" altLang="ru-RU"/>
              <a:t>Text</a:t>
            </a:r>
            <a:endParaRPr lang="ru-RU" altLang="ru-RU"/>
          </a:p>
          <a:p>
            <a:pPr lvl="2"/>
            <a:r>
              <a:rPr lang="en-US" altLang="ru-RU"/>
              <a:t>Text </a:t>
            </a:r>
            <a:endParaRPr lang="ru-RU" altLang="ru-RU"/>
          </a:p>
          <a:p>
            <a:pPr lvl="3"/>
            <a:r>
              <a:rPr lang="en-US" altLang="ru-RU"/>
              <a:t>Text</a:t>
            </a:r>
            <a:endParaRPr lang="ru-RU" altLang="ru-RU"/>
          </a:p>
          <a:p>
            <a:pPr lvl="4"/>
            <a:r>
              <a:rPr lang="en-US" altLang="ru-RU"/>
              <a:t>Text </a:t>
            </a: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D82E4A-176A-4FD6-BF8F-8B8E4F178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32C86-F1C8-404E-89CC-BCD0ECD1E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2B91A1-093E-4429-B1B7-2877B581C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0186A3-620D-42B9-8185-0257EC66248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23" r:id="rId1"/>
    <p:sldLayoutId id="2147487724" r:id="rId2"/>
    <p:sldLayoutId id="2147487725" r:id="rId3"/>
    <p:sldLayoutId id="2147487697" r:id="rId4"/>
    <p:sldLayoutId id="2147487698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00AAB4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06375" indent="-206375" algn="l" rtl="0" eaLnBrk="1" fontAlgn="base" hangingPunct="1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7675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1971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ABABAB"/>
                </a:solidFill>
              </a:defRPr>
            </a:lvl1pPr>
          </a:lstStyle>
          <a:p>
            <a:pPr>
              <a:defRPr/>
            </a:pPr>
            <a:fld id="{95DD437A-70A5-486D-9AB5-7D54C57143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218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18" r:id="rId1"/>
    <p:sldLayoutId id="2147487819" r:id="rId2"/>
    <p:sldLayoutId id="2147487820" r:id="rId3"/>
    <p:sldLayoutId id="2147487821" r:id="rId4"/>
    <p:sldLayoutId id="2147487822" r:id="rId5"/>
    <p:sldLayoutId id="2147487823" r:id="rId6"/>
    <p:sldLayoutId id="2147487824" r:id="rId7"/>
    <p:sldLayoutId id="2147487825" r:id="rId8"/>
    <p:sldLayoutId id="2147487826" r:id="rId9"/>
    <p:sldLayoutId id="2147487827" r:id="rId10"/>
    <p:sldLayoutId id="2147487828" r:id="rId11"/>
    <p:sldLayoutId id="2147487829" r:id="rId12"/>
    <p:sldLayoutId id="2147487830" r:id="rId13"/>
    <p:sldLayoutId id="2147487831" r:id="rId14"/>
    <p:sldLayoutId id="2147487832" r:id="rId15"/>
    <p:sldLayoutId id="2147487833" r:id="rId16"/>
    <p:sldLayoutId id="2147487834" r:id="rId17"/>
    <p:sldLayoutId id="2147487835" r:id="rId18"/>
    <p:sldLayoutId id="2147487836" r:id="rId19"/>
    <p:sldLayoutId id="2147487837" r:id="rId20"/>
    <p:sldLayoutId id="2147487838" r:id="rId21"/>
    <p:sldLayoutId id="2147487839" r:id="rId22"/>
    <p:sldLayoutId id="2147487840" r:id="rId2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AA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F68FFCD4-F756-4E32-A9A4-D96C3DDDFF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>
            <a:extLst>
              <a:ext uri="{FF2B5EF4-FFF2-40B4-BE49-F238E27FC236}">
                <a16:creationId xmlns:a16="http://schemas.microsoft.com/office/drawing/2014/main" id="{7ADB3EC0-7F1E-4209-9A61-4701AE9022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CD2938-7051-4200-8F6C-651705F92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A437E0-C3A0-47C6-9A8D-A4E54BE89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1850BD-2285-4261-A9AC-BA8102A03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ABABAB"/>
                </a:solidFill>
              </a:defRPr>
            </a:lvl1pPr>
          </a:lstStyle>
          <a:p>
            <a:pPr>
              <a:defRPr/>
            </a:pPr>
            <a:fld id="{665F6C70-DDA3-4B81-94A9-C371E7F97FA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26" r:id="rId1"/>
    <p:sldLayoutId id="2147487727" r:id="rId2"/>
    <p:sldLayoutId id="2147487728" r:id="rId3"/>
    <p:sldLayoutId id="2147487729" r:id="rId4"/>
    <p:sldLayoutId id="2147487730" r:id="rId5"/>
    <p:sldLayoutId id="2147487731" r:id="rId6"/>
    <p:sldLayoutId id="2147487732" r:id="rId7"/>
    <p:sldLayoutId id="2147487733" r:id="rId8"/>
    <p:sldLayoutId id="2147487734" r:id="rId9"/>
    <p:sldLayoutId id="2147487735" r:id="rId10"/>
    <p:sldLayoutId id="2147487736" r:id="rId11"/>
    <p:sldLayoutId id="2147487737" r:id="rId12"/>
    <p:sldLayoutId id="2147487699" r:id="rId13"/>
    <p:sldLayoutId id="2147487700" r:id="rId14"/>
    <p:sldLayoutId id="2147487701" r:id="rId15"/>
    <p:sldLayoutId id="2147487702" r:id="rId16"/>
    <p:sldLayoutId id="2147487703" r:id="rId17"/>
    <p:sldLayoutId id="2147487704" r:id="rId18"/>
    <p:sldLayoutId id="2147487705" r:id="rId19"/>
    <p:sldLayoutId id="2147487706" r:id="rId20"/>
    <p:sldLayoutId id="2147487707" r:id="rId21"/>
    <p:sldLayoutId id="2147487708" r:id="rId22"/>
    <p:sldLayoutId id="2147487709" r:id="rId2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AA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75327C62-DBEA-4E6C-8F78-D5B5B3BB53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5" name="Текст 2">
            <a:extLst>
              <a:ext uri="{FF2B5EF4-FFF2-40B4-BE49-F238E27FC236}">
                <a16:creationId xmlns:a16="http://schemas.microsoft.com/office/drawing/2014/main" id="{D6BCF6D9-DEB8-4FA0-A6FB-DB10D0F831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36CF0-2309-42DF-985C-5D6A10C3B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2E4E70-C906-4EBD-B403-3AB70CF822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B9C5C0-3D0A-4FA0-8CC2-805A6F425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ABABAB"/>
                </a:solidFill>
              </a:defRPr>
            </a:lvl1pPr>
          </a:lstStyle>
          <a:p>
            <a:pPr>
              <a:defRPr/>
            </a:pPr>
            <a:fld id="{4709B1D2-5B39-4915-BE01-5A132BAE917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38" r:id="rId1"/>
    <p:sldLayoutId id="2147487739" r:id="rId2"/>
    <p:sldLayoutId id="2147487740" r:id="rId3"/>
    <p:sldLayoutId id="2147487741" r:id="rId4"/>
    <p:sldLayoutId id="2147487742" r:id="rId5"/>
    <p:sldLayoutId id="2147487743" r:id="rId6"/>
    <p:sldLayoutId id="2147487744" r:id="rId7"/>
    <p:sldLayoutId id="2147487745" r:id="rId8"/>
    <p:sldLayoutId id="2147487747" r:id="rId9"/>
    <p:sldLayoutId id="2147487748" r:id="rId10"/>
    <p:sldLayoutId id="2147487749" r:id="rId11"/>
    <p:sldLayoutId id="2147487750" r:id="rId12"/>
    <p:sldLayoutId id="2147487710" r:id="rId13"/>
    <p:sldLayoutId id="2147487711" r:id="rId14"/>
    <p:sldLayoutId id="2147487712" r:id="rId15"/>
    <p:sldLayoutId id="2147487713" r:id="rId16"/>
    <p:sldLayoutId id="2147487714" r:id="rId17"/>
    <p:sldLayoutId id="2147487715" r:id="rId18"/>
    <p:sldLayoutId id="2147487716" r:id="rId19"/>
    <p:sldLayoutId id="2147487717" r:id="rId20"/>
    <p:sldLayoutId id="2147487718" r:id="rId21"/>
    <p:sldLayoutId id="2147487719" r:id="rId22"/>
    <p:sldLayoutId id="2147487720" r:id="rId2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AA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81F3F5E3-5020-40FA-8D76-0DE717C650C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Title of the slide</a:t>
            </a:r>
            <a:endParaRPr lang="ru-RU" altLang="ru-RU"/>
          </a:p>
        </p:txBody>
      </p:sp>
      <p:sp>
        <p:nvSpPr>
          <p:cNvPr id="4099" name="Текст 2">
            <a:extLst>
              <a:ext uri="{FF2B5EF4-FFF2-40B4-BE49-F238E27FC236}">
                <a16:creationId xmlns:a16="http://schemas.microsoft.com/office/drawing/2014/main" id="{AD9BA900-8C7A-4E2F-B7C8-2046BED01B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Text </a:t>
            </a:r>
            <a:endParaRPr lang="ru-RU" altLang="ru-RU"/>
          </a:p>
          <a:p>
            <a:pPr lvl="1"/>
            <a:r>
              <a:rPr lang="en-US" altLang="ru-RU"/>
              <a:t>Text</a:t>
            </a:r>
            <a:endParaRPr lang="ru-RU" altLang="ru-RU"/>
          </a:p>
          <a:p>
            <a:pPr lvl="2"/>
            <a:r>
              <a:rPr lang="en-US" altLang="ru-RU"/>
              <a:t>Text </a:t>
            </a:r>
            <a:endParaRPr lang="ru-RU" altLang="ru-RU"/>
          </a:p>
          <a:p>
            <a:pPr lvl="3"/>
            <a:r>
              <a:rPr lang="en-US" altLang="ru-RU"/>
              <a:t>Text</a:t>
            </a:r>
            <a:endParaRPr lang="ru-RU" altLang="ru-RU"/>
          </a:p>
          <a:p>
            <a:pPr lvl="4"/>
            <a:r>
              <a:rPr lang="en-US" altLang="ru-RU"/>
              <a:t>Text </a:t>
            </a: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CADA74-969D-4736-BB13-779FEB5DC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ED127A-1141-48C9-88B0-ABD3E6590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F6D8ED-916F-48B7-8FF7-C96EBCD7F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1735849-E325-4F72-B74B-E5C53C01C1A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51" r:id="rId1"/>
    <p:sldLayoutId id="2147487752" r:id="rId2"/>
    <p:sldLayoutId id="2147487753" r:id="rId3"/>
    <p:sldLayoutId id="2147487721" r:id="rId4"/>
    <p:sldLayoutId id="2147487722" r:id="rId5"/>
    <p:sldLayoutId id="2147487754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AAB4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A09D3BFA-FE02-48F9-AFF7-5358C5DACCE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Title of the slide</a:t>
            </a:r>
            <a:endParaRPr lang="ru-RU" altLang="ru-RU"/>
          </a:p>
        </p:txBody>
      </p:sp>
      <p:sp>
        <p:nvSpPr>
          <p:cNvPr id="5123" name="Текст 2">
            <a:extLst>
              <a:ext uri="{FF2B5EF4-FFF2-40B4-BE49-F238E27FC236}">
                <a16:creationId xmlns:a16="http://schemas.microsoft.com/office/drawing/2014/main" id="{4AC705BA-1E75-406C-B6E7-BFC88D521B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Text </a:t>
            </a:r>
            <a:endParaRPr lang="ru-RU" altLang="ru-RU"/>
          </a:p>
          <a:p>
            <a:pPr lvl="1"/>
            <a:r>
              <a:rPr lang="en-US" altLang="ru-RU"/>
              <a:t>Text</a:t>
            </a:r>
            <a:endParaRPr lang="ru-RU" altLang="ru-RU"/>
          </a:p>
          <a:p>
            <a:pPr lvl="2"/>
            <a:r>
              <a:rPr lang="en-US" altLang="ru-RU"/>
              <a:t>Text </a:t>
            </a:r>
            <a:endParaRPr lang="ru-RU" altLang="ru-RU"/>
          </a:p>
          <a:p>
            <a:pPr lvl="3"/>
            <a:r>
              <a:rPr lang="en-US" altLang="ru-RU"/>
              <a:t>Text</a:t>
            </a:r>
            <a:endParaRPr lang="ru-RU" altLang="ru-RU"/>
          </a:p>
          <a:p>
            <a:pPr lvl="4"/>
            <a:r>
              <a:rPr lang="en-US" altLang="ru-RU"/>
              <a:t>Text </a:t>
            </a: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B0B2AA-CE18-4D2E-9D51-B1B1554A0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45FBF4-50B0-4DE2-ABE3-B5622B2B2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BFE03E-BC39-4821-9380-6CE76583C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86A335-34C1-4792-B256-F52FB2D7CCD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55" r:id="rId1"/>
    <p:sldLayoutId id="2147487756" r:id="rId2"/>
    <p:sldLayoutId id="2147487757" r:id="rId3"/>
    <p:sldLayoutId id="2147487758" r:id="rId4"/>
    <p:sldLayoutId id="2147487759" r:id="rId5"/>
    <p:sldLayoutId id="2147487760" r:id="rId6"/>
  </p:sldLayoutIdLst>
  <p:transition spd="slow">
    <p:push dir="u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AAB4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B65F39DC-6E77-469E-A478-FB5F091B30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6147" name="Текст 2">
            <a:extLst>
              <a:ext uri="{FF2B5EF4-FFF2-40B4-BE49-F238E27FC236}">
                <a16:creationId xmlns:a16="http://schemas.microsoft.com/office/drawing/2014/main" id="{3A96F240-C712-4E02-BE45-8E03A6364D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7E38FC-268D-434C-A382-F2B399680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2EAAB88-7FA2-4A92-A046-45406207474D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98AB42-1CCB-43A3-B739-7ECDB08A3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A825E1-6C75-48C1-AB5F-557961754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ABABAB"/>
                </a:solidFill>
              </a:defRPr>
            </a:lvl1pPr>
          </a:lstStyle>
          <a:p>
            <a:pPr>
              <a:defRPr/>
            </a:pPr>
            <a:fld id="{3A313FCF-F383-4C7D-A768-25EA5A2873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61" r:id="rId1"/>
    <p:sldLayoutId id="2147487762" r:id="rId2"/>
    <p:sldLayoutId id="2147487763" r:id="rId3"/>
    <p:sldLayoutId id="2147487764" r:id="rId4"/>
    <p:sldLayoutId id="2147487765" r:id="rId5"/>
    <p:sldLayoutId id="2147487766" r:id="rId6"/>
    <p:sldLayoutId id="2147487767" r:id="rId7"/>
    <p:sldLayoutId id="2147487768" r:id="rId8"/>
    <p:sldLayoutId id="2147487769" r:id="rId9"/>
    <p:sldLayoutId id="2147487770" r:id="rId10"/>
    <p:sldLayoutId id="2147487771" r:id="rId11"/>
    <p:sldLayoutId id="2147487772" r:id="rId12"/>
    <p:sldLayoutId id="2147487773" r:id="rId13"/>
    <p:sldLayoutId id="2147487774" r:id="rId14"/>
    <p:sldLayoutId id="2147487775" r:id="rId15"/>
    <p:sldLayoutId id="2147487776" r:id="rId16"/>
    <p:sldLayoutId id="2147487777" r:id="rId17"/>
    <p:sldLayoutId id="2147487778" r:id="rId18"/>
    <p:sldLayoutId id="2147487779" r:id="rId19"/>
    <p:sldLayoutId id="2147487780" r:id="rId20"/>
    <p:sldLayoutId id="2147487781" r:id="rId2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AA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indent="-139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30E1BCF9-325A-474A-926C-5345395FE9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171" name="Текст 2">
            <a:extLst>
              <a:ext uri="{FF2B5EF4-FFF2-40B4-BE49-F238E27FC236}">
                <a16:creationId xmlns:a16="http://schemas.microsoft.com/office/drawing/2014/main" id="{65BBFB7F-25B0-405A-BE9E-C3393E69F8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9EB661-DF8B-4124-9DD6-028A1DC2C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F0985-4A63-458E-A690-6D5C8B48F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ECEF4C-312F-4BD4-8E70-4E14A7E52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ABABAB"/>
                </a:solidFill>
              </a:defRPr>
            </a:lvl1pPr>
          </a:lstStyle>
          <a:p>
            <a:pPr>
              <a:defRPr/>
            </a:pPr>
            <a:fld id="{DBDFB00A-1428-4614-A5EB-E666698188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82" r:id="rId1"/>
    <p:sldLayoutId id="2147487783" r:id="rId2"/>
    <p:sldLayoutId id="2147487784" r:id="rId3"/>
    <p:sldLayoutId id="2147487785" r:id="rId4"/>
    <p:sldLayoutId id="2147487786" r:id="rId5"/>
    <p:sldLayoutId id="2147487787" r:id="rId6"/>
    <p:sldLayoutId id="2147487788" r:id="rId7"/>
    <p:sldLayoutId id="2147487789" r:id="rId8"/>
    <p:sldLayoutId id="2147487790" r:id="rId9"/>
    <p:sldLayoutId id="2147487791" r:id="rId10"/>
    <p:sldLayoutId id="2147487792" r:id="rId11"/>
    <p:sldLayoutId id="2147487793" r:id="rId12"/>
    <p:sldLayoutId id="2147487794" r:id="rId13"/>
    <p:sldLayoutId id="2147487795" r:id="rId14"/>
    <p:sldLayoutId id="2147487796" r:id="rId15"/>
    <p:sldLayoutId id="2147487797" r:id="rId16"/>
    <p:sldLayoutId id="2147487798" r:id="rId17"/>
    <p:sldLayoutId id="2147487799" r:id="rId18"/>
    <p:sldLayoutId id="2147487800" r:id="rId19"/>
    <p:sldLayoutId id="2147487801" r:id="rId20"/>
    <p:sldLayoutId id="2147487802" r:id="rId21"/>
    <p:sldLayoutId id="2147487803" r:id="rId22"/>
    <p:sldLayoutId id="2147487804" r:id="rId2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AA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91487F36-3529-4064-B426-1C5496F38C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Title of the slide</a:t>
            </a:r>
            <a:endParaRPr lang="ru-RU" altLang="ru-RU"/>
          </a:p>
        </p:txBody>
      </p:sp>
      <p:sp>
        <p:nvSpPr>
          <p:cNvPr id="8195" name="Текст 2">
            <a:extLst>
              <a:ext uri="{FF2B5EF4-FFF2-40B4-BE49-F238E27FC236}">
                <a16:creationId xmlns:a16="http://schemas.microsoft.com/office/drawing/2014/main" id="{1B9030AF-68D0-4BC3-BA49-D3D6C6C3D5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Text </a:t>
            </a:r>
            <a:endParaRPr lang="ru-RU" altLang="ru-RU"/>
          </a:p>
          <a:p>
            <a:pPr lvl="1"/>
            <a:r>
              <a:rPr lang="en-US" altLang="ru-RU"/>
              <a:t>Text</a:t>
            </a:r>
            <a:endParaRPr lang="ru-RU" altLang="ru-RU"/>
          </a:p>
          <a:p>
            <a:pPr lvl="2"/>
            <a:r>
              <a:rPr lang="en-US" altLang="ru-RU"/>
              <a:t>Text </a:t>
            </a:r>
            <a:endParaRPr lang="ru-RU" altLang="ru-RU"/>
          </a:p>
          <a:p>
            <a:pPr lvl="3"/>
            <a:r>
              <a:rPr lang="en-US" altLang="ru-RU"/>
              <a:t>Text</a:t>
            </a:r>
            <a:endParaRPr lang="ru-RU" altLang="ru-RU"/>
          </a:p>
          <a:p>
            <a:pPr lvl="4"/>
            <a:r>
              <a:rPr lang="en-US" altLang="ru-RU"/>
              <a:t>Text </a:t>
            </a: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454FE1-566C-4F54-8E3B-5F37F8A21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052837-A75C-4313-824C-186D1A3F9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405B84-3862-4991-9915-F70047C9C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537839D5-16B7-4550-8459-31C874004D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05" r:id="rId1"/>
    <p:sldLayoutId id="2147487806" r:id="rId2"/>
    <p:sldLayoutId id="2147487807" r:id="rId3"/>
    <p:sldLayoutId id="2147487808" r:id="rId4"/>
    <p:sldLayoutId id="2147487809" r:id="rId5"/>
    <p:sldLayoutId id="2147487810" r:id="rId6"/>
  </p:sldLayoutIdLst>
  <p:transition spd="slow">
    <p:push dir="u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AAB4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Title of the slide</a:t>
            </a:r>
            <a:endParaRPr lang="ru-RU" alt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Text </a:t>
            </a:r>
            <a:endParaRPr lang="ru-RU" altLang="ru-RU" smtClean="0"/>
          </a:p>
          <a:p>
            <a:pPr lvl="1"/>
            <a:r>
              <a:rPr lang="en-US" altLang="ru-RU" smtClean="0"/>
              <a:t>Text</a:t>
            </a:r>
            <a:endParaRPr lang="ru-RU" altLang="ru-RU" smtClean="0"/>
          </a:p>
          <a:p>
            <a:pPr lvl="2"/>
            <a:r>
              <a:rPr lang="en-US" altLang="ru-RU" smtClean="0"/>
              <a:t>Text </a:t>
            </a:r>
            <a:endParaRPr lang="ru-RU" altLang="ru-RU" smtClean="0"/>
          </a:p>
          <a:p>
            <a:pPr lvl="3"/>
            <a:r>
              <a:rPr lang="en-US" altLang="ru-RU" smtClean="0"/>
              <a:t>Text</a:t>
            </a:r>
            <a:endParaRPr lang="ru-RU" altLang="ru-RU" smtClean="0"/>
          </a:p>
          <a:p>
            <a:pPr lvl="4"/>
            <a:r>
              <a:rPr lang="en-US" altLang="ru-RU" smtClean="0"/>
              <a:t>Text </a:t>
            </a: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2DF1D1-0686-4869-94A8-A944386F16B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9808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12" r:id="rId1"/>
    <p:sldLayoutId id="2147487813" r:id="rId2"/>
    <p:sldLayoutId id="2147487814" r:id="rId3"/>
    <p:sldLayoutId id="2147487815" r:id="rId4"/>
    <p:sldLayoutId id="214748781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AAB4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61BCA2F-13CE-4873-A3BB-30ACD67990E2}"/>
              </a:ext>
            </a:extLst>
          </p:cNvPr>
          <p:cNvSpPr/>
          <p:nvPr/>
        </p:nvSpPr>
        <p:spPr>
          <a:xfrm>
            <a:off x="0" y="0"/>
            <a:ext cx="9144000" cy="6924675"/>
          </a:xfrm>
          <a:prstGeom prst="rect">
            <a:avLst/>
          </a:prstGeom>
          <a:solidFill>
            <a:srgbClr val="00A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1379" name="Rectangle 7">
            <a:extLst>
              <a:ext uri="{FF2B5EF4-FFF2-40B4-BE49-F238E27FC236}">
                <a16:creationId xmlns:a16="http://schemas.microsoft.com/office/drawing/2014/main" id="{092A7C19-A24F-4E04-AFC4-E6B5BB193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2095033"/>
            <a:ext cx="8035925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uk-UA" altLang="ru-RU" sz="2800" b="1" dirty="0" smtClean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ТИПОВІ НЕДОЛІКИ </a:t>
            </a:r>
            <a:r>
              <a:rPr lang="ru-RU" altLang="ru-RU" sz="2800" b="1" dirty="0" smtClean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АУТСТАФІНГОВИХ МОДЕЛЕЙ</a:t>
            </a:r>
            <a:endParaRPr lang="uk-UA" altLang="ru-RU" sz="2800" b="1" dirty="0" smtClean="0">
              <a:solidFill>
                <a:srgbClr val="FFFFFF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ru-RU" altLang="ru-RU" sz="2800" b="1" dirty="0" smtClean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АСПЕКТИ ТРУДОВОГО ЗАКОНОДАВСТВА</a:t>
            </a:r>
            <a:endParaRPr lang="uk-UA" altLang="ru-RU" sz="2800" b="1" dirty="0">
              <a:solidFill>
                <a:srgbClr val="FFFFFF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uk-UA" altLang="ru-RU" sz="18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20.12.2018</a:t>
            </a:r>
            <a:r>
              <a:rPr lang="ru-RU" altLang="ru-RU" sz="18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lang="uk-UA" altLang="ru-RU" sz="18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Київ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uk-UA" altLang="ru-RU" sz="3200" b="1" dirty="0">
              <a:solidFill>
                <a:srgbClr val="FFFFFF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101380" name="TextBox 6">
            <a:extLst>
              <a:ext uri="{FF2B5EF4-FFF2-40B4-BE49-F238E27FC236}">
                <a16:creationId xmlns:a16="http://schemas.microsoft.com/office/drawing/2014/main" id="{1B17FCC6-7330-42AA-BE5A-33D73E4A3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4762967"/>
            <a:ext cx="48323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uk-UA" altLang="ru-RU" sz="1600" dirty="0" smtClean="0">
              <a:solidFill>
                <a:srgbClr val="FFFFFF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uk-UA" altLang="ru-RU" sz="1600" dirty="0">
              <a:solidFill>
                <a:srgbClr val="FFFFFF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000" b="1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ІНЕСА </a:t>
            </a:r>
            <a:r>
              <a:rPr lang="uk-UA" altLang="ru-RU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ЛЕТИЧ,</a:t>
            </a:r>
            <a:endParaRPr lang="uk-UA" altLang="ru-RU" sz="2000" b="1" dirty="0">
              <a:solidFill>
                <a:srgbClr val="FFFFFF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1600" dirty="0" smtClean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практика трудового </a:t>
            </a:r>
            <a:r>
              <a:rPr lang="uk-UA" altLang="ru-RU" sz="16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права </a:t>
            </a:r>
            <a:r>
              <a:rPr lang="en-US" altLang="ru-RU" sz="1600" dirty="0" smtClean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Asters</a:t>
            </a:r>
            <a:endParaRPr lang="en-US" altLang="ru-RU" sz="1600" dirty="0">
              <a:solidFill>
                <a:srgbClr val="FFFFFF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101381" name="AutoShape 2" descr="Результат пошуку зображень за запитом &quot;powerpoint&quot;">
            <a:extLst>
              <a:ext uri="{FF2B5EF4-FFF2-40B4-BE49-F238E27FC236}">
                <a16:creationId xmlns:a16="http://schemas.microsoft.com/office/drawing/2014/main" id="{A521621E-3935-4108-A0DB-18242A9A29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01382" name="AutoShape 4" descr="Результат пошуку зображень за запитом &quot;powerpoint&quot;">
            <a:extLst>
              <a:ext uri="{FF2B5EF4-FFF2-40B4-BE49-F238E27FC236}">
                <a16:creationId xmlns:a16="http://schemas.microsoft.com/office/drawing/2014/main" id="{8D8E53CE-8ED0-4800-B2B3-D1B4E92B7D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01383" name="TextBox 6">
            <a:extLst>
              <a:ext uri="{FF2B5EF4-FFF2-40B4-BE49-F238E27FC236}">
                <a16:creationId xmlns:a16="http://schemas.microsoft.com/office/drawing/2014/main" id="{2DFEC418-2A7D-4316-BBFC-A83A5D2BE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6337300"/>
            <a:ext cx="2711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110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ДОСЯГАЄМО ЗІРОК ДЛЯ НАШИХ КЛІЄНТІВ</a:t>
            </a:r>
          </a:p>
        </p:txBody>
      </p:sp>
      <p:pic>
        <p:nvPicPr>
          <p:cNvPr id="101384" name="Рисунок 8">
            <a:extLst>
              <a:ext uri="{FF2B5EF4-FFF2-40B4-BE49-F238E27FC236}">
                <a16:creationId xmlns:a16="http://schemas.microsoft.com/office/drawing/2014/main" id="{A70E1A87-8197-4731-A975-0A0C5C32B698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0" y="5732463"/>
            <a:ext cx="29051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/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0" indent="0" algn="just" eaLnBrk="1" hangingPunct="1">
              <a:defRPr/>
            </a:pPr>
            <a:r>
              <a:rPr lang="uk-UA" altLang="ru-RU" sz="2000" b="1" dirty="0" smtClean="0">
                <a:solidFill>
                  <a:srgbClr val="00AAB4"/>
                </a:solidFill>
              </a:rPr>
              <a:t>Закон України «Про зайнятість населення»</a:t>
            </a:r>
            <a:endParaRPr lang="ru-RU" altLang="ru-RU" sz="2000" b="1" dirty="0">
              <a:solidFill>
                <a:srgbClr val="00AAB4"/>
              </a:solidFill>
            </a:endParaRPr>
          </a:p>
          <a:p>
            <a:pPr marL="0" indent="0" algn="just" eaLnBrk="1" hangingPunct="1">
              <a:defRPr/>
            </a:pPr>
            <a:r>
              <a:rPr lang="uk-UA" alt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Стаття 39</a:t>
            </a:r>
            <a:r>
              <a:rPr lang="uk-UA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uk-UA" alt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eaLnBrk="1" hangingPunct="1">
              <a:defRPr/>
            </a:pPr>
            <a:r>
              <a:rPr lang="uk-UA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Діяльність суб'єктів господарювання - роботодавців, які наймають працівників для подальшого виконання ними роботи в Україні в іншого роботодавця на умовах трудових договорів, </a:t>
            </a:r>
            <a:r>
              <a:rPr lang="uk-UA" altLang="ru-RU" sz="12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здійснюється на підставі </a:t>
            </a:r>
            <a:r>
              <a:rPr lang="uk-UA" alt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дозволу</a:t>
            </a:r>
            <a:r>
              <a:rPr lang="uk-UA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виданого центральним органом виконавчої влади, що реалізує державну політику у сфері зайнятості населення та трудової міграції.</a:t>
            </a:r>
          </a:p>
          <a:p>
            <a:pPr marL="0" indent="0" algn="just" eaLnBrk="1" hangingPunct="1">
              <a:defRPr/>
            </a:pPr>
            <a:r>
              <a:rPr lang="uk-UA" altLang="ru-RU" sz="2000" b="1" dirty="0" smtClean="0">
                <a:solidFill>
                  <a:srgbClr val="00AAB4"/>
                </a:solidFill>
              </a:rPr>
              <a:t>Закон </a:t>
            </a:r>
            <a:r>
              <a:rPr lang="uk-UA" altLang="ru-RU" sz="2000" b="1" dirty="0">
                <a:solidFill>
                  <a:srgbClr val="00AAB4"/>
                </a:solidFill>
              </a:rPr>
              <a:t>України </a:t>
            </a:r>
            <a:r>
              <a:rPr lang="uk-UA" altLang="ru-RU" sz="2000" b="1" dirty="0" smtClean="0">
                <a:solidFill>
                  <a:srgbClr val="00AAB4"/>
                </a:solidFill>
              </a:rPr>
              <a:t>«</a:t>
            </a:r>
            <a:r>
              <a:rPr lang="ru-RU" altLang="ru-RU" sz="2000" b="1" dirty="0">
                <a:solidFill>
                  <a:srgbClr val="00AAB4"/>
                </a:solidFill>
              </a:rPr>
              <a:t>Про </a:t>
            </a:r>
            <a:r>
              <a:rPr lang="ru-RU" altLang="ru-RU" sz="2000" b="1" dirty="0" err="1">
                <a:solidFill>
                  <a:srgbClr val="00AAB4"/>
                </a:solidFill>
              </a:rPr>
              <a:t>Перелік</a:t>
            </a:r>
            <a:r>
              <a:rPr lang="ru-RU" altLang="ru-RU" sz="2000" b="1" dirty="0">
                <a:solidFill>
                  <a:srgbClr val="00AAB4"/>
                </a:solidFill>
              </a:rPr>
              <a:t> </a:t>
            </a:r>
            <a:r>
              <a:rPr lang="ru-RU" altLang="ru-RU" sz="2000" b="1" dirty="0" err="1">
                <a:solidFill>
                  <a:srgbClr val="00AAB4"/>
                </a:solidFill>
              </a:rPr>
              <a:t>документів</a:t>
            </a:r>
            <a:r>
              <a:rPr lang="ru-RU" altLang="ru-RU" sz="2000" b="1" dirty="0">
                <a:solidFill>
                  <a:srgbClr val="00AAB4"/>
                </a:solidFill>
              </a:rPr>
              <a:t> </a:t>
            </a:r>
            <a:r>
              <a:rPr lang="ru-RU" altLang="ru-RU" sz="2000" b="1" dirty="0" err="1">
                <a:solidFill>
                  <a:srgbClr val="00AAB4"/>
                </a:solidFill>
              </a:rPr>
              <a:t>дозвільного</a:t>
            </a:r>
            <a:r>
              <a:rPr lang="ru-RU" altLang="ru-RU" sz="2000" b="1" dirty="0">
                <a:solidFill>
                  <a:srgbClr val="00AAB4"/>
                </a:solidFill>
              </a:rPr>
              <a:t> характеру у </a:t>
            </a:r>
            <a:r>
              <a:rPr lang="ru-RU" altLang="ru-RU" sz="2000" b="1" dirty="0" err="1">
                <a:solidFill>
                  <a:srgbClr val="00AAB4"/>
                </a:solidFill>
              </a:rPr>
              <a:t>сфері</a:t>
            </a:r>
            <a:r>
              <a:rPr lang="ru-RU" altLang="ru-RU" sz="2000" b="1" dirty="0">
                <a:solidFill>
                  <a:srgbClr val="00AAB4"/>
                </a:solidFill>
              </a:rPr>
              <a:t> </a:t>
            </a:r>
            <a:r>
              <a:rPr lang="ru-RU" altLang="ru-RU" sz="2000" b="1" dirty="0" err="1">
                <a:solidFill>
                  <a:srgbClr val="00AAB4"/>
                </a:solidFill>
              </a:rPr>
              <a:t>господарської</a:t>
            </a:r>
            <a:r>
              <a:rPr lang="ru-RU" altLang="ru-RU" sz="2000" b="1" dirty="0">
                <a:solidFill>
                  <a:srgbClr val="00AAB4"/>
                </a:solidFill>
              </a:rPr>
              <a:t> </a:t>
            </a:r>
            <a:r>
              <a:rPr lang="ru-RU" altLang="ru-RU" sz="2000" b="1" dirty="0" err="1">
                <a:solidFill>
                  <a:srgbClr val="00AAB4"/>
                </a:solidFill>
              </a:rPr>
              <a:t>діяльності</a:t>
            </a:r>
            <a:r>
              <a:rPr lang="uk-UA" altLang="ru-RU" sz="2000" b="1" dirty="0" smtClean="0">
                <a:solidFill>
                  <a:srgbClr val="00AAB4"/>
                </a:solidFill>
              </a:rPr>
              <a:t>»</a:t>
            </a:r>
            <a:endParaRPr lang="ru-RU" altLang="ru-RU" sz="2000" b="1" dirty="0">
              <a:solidFill>
                <a:srgbClr val="00AAB4"/>
              </a:solidFill>
            </a:endParaRPr>
          </a:p>
          <a:p>
            <a:pPr marL="0" indent="0" algn="just" eaLnBrk="1" hangingPunct="1">
              <a:defRPr/>
            </a:pPr>
            <a:r>
              <a:rPr lang="uk-UA" altLang="ru-RU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Стаття </a:t>
            </a:r>
            <a:r>
              <a:rPr lang="uk-UA" alt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uk-UA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uk-UA" alt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eaLnBrk="1" hangingPunct="1">
              <a:defRPr/>
            </a:pPr>
            <a:r>
              <a:rPr lang="uk-UA" altLang="ru-RU" sz="1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Забороняється</a:t>
            </a:r>
            <a:r>
              <a:rPr lang="uk-UA" altLang="ru-RU" sz="12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uk-UA" altLang="ru-RU" sz="12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вимагати від суб'єктів господарювання отримання документів дозвільного характеру, які не внесені до Переліку, затвердженого цим </a:t>
            </a:r>
            <a:r>
              <a:rPr lang="uk-UA" altLang="ru-RU" sz="12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Законом</a:t>
            </a:r>
            <a:r>
              <a:rPr lang="uk-UA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endParaRPr lang="uk-UA" alt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eaLnBrk="1" hangingPunct="1">
              <a:defRPr/>
            </a:pPr>
            <a:r>
              <a:rPr lang="uk-UA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…Встановлення </a:t>
            </a:r>
            <a:r>
              <a:rPr lang="uk-UA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інших видів документів дозвільного характеру у сфері господарської діяльності може здійснюватися </a:t>
            </a:r>
            <a:r>
              <a:rPr lang="uk-UA" altLang="ru-RU" sz="12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шляхом внесення відповідних змін до цього Закону</a:t>
            </a:r>
            <a:r>
              <a:rPr lang="uk-UA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0" indent="0" algn="just" eaLnBrk="1" hangingPunct="1">
              <a:defRPr/>
            </a:pPr>
            <a:r>
              <a:rPr lang="ru-RU" sz="2000" b="1" i="1" dirty="0" err="1" smtClean="0">
                <a:solidFill>
                  <a:srgbClr val="00AAB4"/>
                </a:solidFill>
              </a:rPr>
              <a:t>Херсонський</a:t>
            </a:r>
            <a:r>
              <a:rPr lang="ru-RU" sz="2000" b="1" i="1" dirty="0" smtClean="0">
                <a:solidFill>
                  <a:srgbClr val="00AAB4"/>
                </a:solidFill>
              </a:rPr>
              <a:t> </a:t>
            </a:r>
            <a:r>
              <a:rPr lang="ru-RU" sz="2000" b="1" i="1" dirty="0" err="1">
                <a:solidFill>
                  <a:srgbClr val="00AAB4"/>
                </a:solidFill>
              </a:rPr>
              <a:t>окружний</a:t>
            </a:r>
            <a:r>
              <a:rPr lang="ru-RU" sz="2000" b="1" i="1" dirty="0">
                <a:solidFill>
                  <a:srgbClr val="00AAB4"/>
                </a:solidFill>
              </a:rPr>
              <a:t> </a:t>
            </a:r>
            <a:r>
              <a:rPr lang="ru-RU" sz="2000" b="1" i="1" dirty="0" err="1">
                <a:solidFill>
                  <a:srgbClr val="00AAB4"/>
                </a:solidFill>
              </a:rPr>
              <a:t>адміністративний</a:t>
            </a:r>
            <a:r>
              <a:rPr lang="ru-RU" sz="2000" b="1" i="1" dirty="0">
                <a:solidFill>
                  <a:srgbClr val="00AAB4"/>
                </a:solidFill>
              </a:rPr>
              <a:t> суд (</a:t>
            </a:r>
            <a:r>
              <a:rPr lang="ru-RU" sz="2000" b="1" i="1" dirty="0" err="1">
                <a:solidFill>
                  <a:srgbClr val="00AAB4"/>
                </a:solidFill>
              </a:rPr>
              <a:t>рішення</a:t>
            </a:r>
            <a:r>
              <a:rPr lang="ru-RU" sz="2000" b="1" i="1" dirty="0">
                <a:solidFill>
                  <a:srgbClr val="00AAB4"/>
                </a:solidFill>
              </a:rPr>
              <a:t> </a:t>
            </a:r>
            <a:r>
              <a:rPr lang="ru-RU" sz="2000" b="1" i="1" dirty="0" err="1">
                <a:solidFill>
                  <a:srgbClr val="00AAB4"/>
                </a:solidFill>
              </a:rPr>
              <a:t>від</a:t>
            </a:r>
            <a:r>
              <a:rPr lang="ru-RU" sz="2000" b="1" i="1" dirty="0">
                <a:solidFill>
                  <a:srgbClr val="00AAB4"/>
                </a:solidFill>
              </a:rPr>
              <a:t> </a:t>
            </a:r>
            <a:r>
              <a:rPr lang="ru-RU" sz="2000" b="1" i="1" dirty="0" smtClean="0">
                <a:solidFill>
                  <a:srgbClr val="00AAB4"/>
                </a:solidFill>
              </a:rPr>
              <a:t>18.06.2018 </a:t>
            </a:r>
            <a:r>
              <a:rPr lang="ru-RU" sz="2000" b="1" i="1" dirty="0">
                <a:solidFill>
                  <a:srgbClr val="00AAB4"/>
                </a:solidFill>
              </a:rPr>
              <a:t>р</a:t>
            </a:r>
            <a:r>
              <a:rPr lang="ru-RU" sz="2000" b="1" i="1" dirty="0" smtClean="0">
                <a:solidFill>
                  <a:srgbClr val="00AAB4"/>
                </a:solidFill>
              </a:rPr>
              <a:t>.)</a:t>
            </a:r>
          </a:p>
          <a:p>
            <a:pPr marL="0" indent="0" algn="just" eaLnBrk="1" hangingPunct="1">
              <a:defRPr/>
            </a:pPr>
            <a:r>
              <a:rPr lang="uk-UA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Так, позивачем до адміністративного позову надано витяг … проте у графі «Відомості про номер дозволу …» інформація </a:t>
            </a:r>
            <a:r>
              <a:rPr lang="uk-UA" alt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відсутня.</a:t>
            </a:r>
          </a:p>
          <a:p>
            <a:pPr marL="0" indent="0" algn="just" eaLnBrk="1" hangingPunct="1">
              <a:defRPr/>
            </a:pP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…За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наслідками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розгляду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справи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про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накладення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штрафів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за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порушення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законодавства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про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працю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та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зайнятість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населення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20.04.2018 р. начальником ГУ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Держпраці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у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Херсонській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області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200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правомірно</a:t>
            </a:r>
            <a:r>
              <a:rPr lang="ru-RU" alt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200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винесено</a:t>
            </a:r>
            <a:r>
              <a:rPr lang="ru-RU" alt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постанову № 21-01-229/057-13с про </a:t>
            </a:r>
            <a:r>
              <a:rPr lang="ru-RU" altLang="ru-RU" sz="1200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накладення</a:t>
            </a:r>
            <a:r>
              <a:rPr lang="ru-RU" alt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штрафу на ФОП ОСОБА_4 у </a:t>
            </a:r>
            <a:r>
              <a:rPr lang="ru-RU" altLang="ru-RU" sz="1200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розмірі</a:t>
            </a:r>
            <a:r>
              <a:rPr lang="ru-RU" alt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400" b="1" u="sng" dirty="0">
                <a:solidFill>
                  <a:srgbClr val="00AAB4"/>
                </a:solidFill>
              </a:rPr>
              <a:t>223380 грн</a:t>
            </a:r>
            <a:r>
              <a:rPr lang="ru-RU" alt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uk-UA" altLang="ru-RU" sz="1200" b="1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/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ru-RU" sz="2800" cap="all" dirty="0" smtClean="0">
                <a:ea typeface="Microsoft YaHei" pitchFamily="34" charset="-122"/>
                <a:cs typeface="Tahoma" pitchFamily="34" charset="0"/>
              </a:rPr>
              <a:t>Чи потрібен дозвіл? </a:t>
            </a:r>
            <a:endParaRPr lang="uk-UA" altLang="ru-RU" sz="2800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19812" name="Номер слайда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82630B-ACCF-4BF9-B98C-A9FED264823A}" type="slidenum">
              <a:rPr kumimoji="0" lang="ru-RU" altLang="uk-UA" sz="1000" b="0" i="0" u="none" strike="noStrike" kern="1200" cap="none" spc="0" normalizeH="0" baseline="0" noProof="0" smtClean="0">
                <a:ln>
                  <a:noFill/>
                </a:ln>
                <a:solidFill>
                  <a:srgbClr val="00AAB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uk-UA" sz="1000" b="0" i="0" u="none" strike="noStrike" kern="1200" cap="none" spc="0" normalizeH="0" baseline="0" noProof="0" smtClean="0">
              <a:ln>
                <a:noFill/>
              </a:ln>
              <a:solidFill>
                <a:srgbClr val="00AAB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64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/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i="1" dirty="0"/>
              <a:t>Виклик робітників підрядника для фарбування стін у офісі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i="1" dirty="0"/>
              <a:t>Надання послуг з обробки вхідних дзвінків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i="1" dirty="0"/>
              <a:t>Послуги перекладачів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/>
              <a:t>Надання послуг секретарів</a:t>
            </a:r>
            <a:endParaRPr lang="uk-UA" altLang="ru-RU" sz="24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035" name="Заголовок 2"/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ru-RU" sz="2800" cap="all" dirty="0" smtClean="0">
                <a:ea typeface="Microsoft YaHei" pitchFamily="34" charset="-122"/>
                <a:cs typeface="Tahoma" pitchFamily="34" charset="0"/>
              </a:rPr>
              <a:t>Типові помилки: неправильна модель </a:t>
            </a:r>
            <a:endParaRPr lang="uk-UA" altLang="ru-RU" sz="2800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21860" name="Номер слайда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6B89CC-A74A-43C0-82C0-33259EF970EF}" type="slidenum">
              <a:rPr kumimoji="0" lang="ru-RU" altLang="uk-UA" sz="1000" b="0" i="0" u="none" strike="noStrike" kern="1200" cap="none" spc="0" normalizeH="0" baseline="0" noProof="0" smtClean="0">
                <a:ln>
                  <a:noFill/>
                </a:ln>
                <a:solidFill>
                  <a:srgbClr val="00AAB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uk-UA" sz="1000" b="0" i="0" u="none" strike="noStrike" kern="1200" cap="none" spc="0" normalizeH="0" baseline="0" noProof="0" smtClean="0">
              <a:ln>
                <a:noFill/>
              </a:ln>
              <a:solidFill>
                <a:srgbClr val="00AAB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15782755"/>
              </p:ext>
            </p:extLst>
          </p:nvPr>
        </p:nvGraphicFramePr>
        <p:xfrm>
          <a:off x="1763688" y="1772816"/>
          <a:ext cx="561662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0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/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Потрібні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люди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чи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послуги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/робота?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Виконання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інструкцій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замовника</a:t>
            </a: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Результат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роботи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Лише один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замовник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Гарантія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результату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виконавцем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Контроль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працівників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замовником</a:t>
            </a: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Працівники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виконавця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працюють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разом з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працівниками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замовника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Використання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приміщень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чи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обладнання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замовника</a:t>
            </a: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Інтегрованість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організаційну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структуру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замовника</a:t>
            </a: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/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2800" dirty="0" err="1"/>
              <a:t>Аутсорсинг</a:t>
            </a:r>
            <a:r>
              <a:rPr lang="uk-UA" sz="2800" dirty="0"/>
              <a:t> </a:t>
            </a:r>
            <a:r>
              <a:rPr lang="en-US" sz="2800" dirty="0"/>
              <a:t>v. </a:t>
            </a:r>
            <a:r>
              <a:rPr lang="uk-UA" sz="2800" dirty="0" err="1"/>
              <a:t>Аутстафінг</a:t>
            </a:r>
            <a:r>
              <a:rPr lang="uk-UA" sz="2800" dirty="0"/>
              <a:t>: можливий </a:t>
            </a:r>
            <a:r>
              <a:rPr lang="en-US" sz="2800" dirty="0"/>
              <a:t>check-list</a:t>
            </a:r>
            <a:endParaRPr lang="uk-UA" altLang="ru-RU" sz="2800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20836" name="Номер слайда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C2A0AC-146F-4633-9BF0-9C8CF768D9BB}" type="slidenum">
              <a:rPr kumimoji="0" lang="ru-RU" altLang="uk-UA" sz="1000" b="0" i="0" u="none" strike="noStrike" kern="1200" cap="none" spc="0" normalizeH="0" baseline="0" noProof="0" smtClean="0">
                <a:ln>
                  <a:noFill/>
                </a:ln>
                <a:solidFill>
                  <a:srgbClr val="00AAB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uk-UA" sz="1000" b="0" i="0" u="none" strike="noStrike" kern="1200" cap="none" spc="0" normalizeH="0" baseline="0" noProof="0" smtClean="0">
              <a:ln>
                <a:noFill/>
              </a:ln>
              <a:solidFill>
                <a:srgbClr val="00AAB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/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Особи є </a:t>
            </a:r>
            <a:r>
              <a:rPr lang="ru-RU" altLang="ru-RU" sz="20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найманими</a:t>
            </a:r>
            <a:r>
              <a:rPr lang="ru-RU" altLang="ru-RU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працівниками</a:t>
            </a:r>
            <a:r>
              <a:rPr lang="ru-RU" altLang="ru-RU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аутстафера</a:t>
            </a: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 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Ігнорування</a:t>
            </a: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колективного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договору </a:t>
            </a: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чи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профспілки</a:t>
            </a:r>
            <a:endParaRPr lang="ru-RU" alt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Скорочення</a:t>
            </a: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працівників</a:t>
            </a: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у </a:t>
            </a:r>
            <a:r>
              <a:rPr lang="ru-RU" alt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компанії-замовника</a:t>
            </a:r>
            <a:endParaRPr lang="ru-RU" alt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Залучення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працівників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за </a:t>
            </a: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основними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професіями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технологічного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процесу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основного </a:t>
            </a:r>
            <a:r>
              <a:rPr lang="ru-RU" alt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виробництва</a:t>
            </a: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аудитори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у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аудиторській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фірмі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?</a:t>
            </a: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ru-RU" alt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Шкідливі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небезпечні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alt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важкі</a:t>
            </a: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умови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праці</a:t>
            </a:r>
            <a:endParaRPr lang="ru-RU" altLang="ru-R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14362" lvl="2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Різальник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напівфабрикату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довготрубчастих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макарон </a:t>
            </a:r>
            <a:r>
              <a:rPr lang="ru-RU" alt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altLang="ru-RU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Перелік</a:t>
            </a:r>
            <a:r>
              <a:rPr lang="ru-RU" alt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важких</a:t>
            </a:r>
            <a:r>
              <a:rPr lang="ru-RU" alt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робіт</a:t>
            </a:r>
            <a:r>
              <a:rPr lang="ru-RU" alt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на </a:t>
            </a:r>
            <a:r>
              <a:rPr lang="ru-RU" altLang="ru-RU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яких</a:t>
            </a:r>
            <a:r>
              <a:rPr lang="ru-RU" alt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забороняється</a:t>
            </a:r>
            <a:r>
              <a:rPr lang="ru-RU" alt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праця</a:t>
            </a:r>
            <a:r>
              <a:rPr lang="ru-RU" alt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неповнолітніх</a:t>
            </a:r>
            <a:r>
              <a:rPr lang="ru-RU" alt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614362" lvl="2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Працівник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 є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відповідальним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за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функціональну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якість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кінцевої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продукції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,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роботи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,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завдання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.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Неправильні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рішення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можуть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призвести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до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пошкодження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обладнання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,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зупинки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технологічного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процесу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,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можливої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небезпеки</a:t>
            </a:r>
            <a:r>
              <a:rPr lang="ru-RU" altLang="ru-RU" sz="2000" i="1" dirty="0">
                <a:solidFill>
                  <a:srgbClr val="00AAB4"/>
                </a:solidFill>
                <a:ea typeface="+mj-ea"/>
                <a:cs typeface="+mj-cs"/>
              </a:rPr>
              <a:t> для </a:t>
            </a:r>
            <a:r>
              <a:rPr lang="ru-RU" altLang="ru-RU" sz="2000" i="1" dirty="0" err="1">
                <a:solidFill>
                  <a:srgbClr val="00AAB4"/>
                </a:solidFill>
                <a:ea typeface="+mj-ea"/>
                <a:cs typeface="+mj-cs"/>
              </a:rPr>
              <a:t>життя</a:t>
            </a:r>
            <a:r>
              <a:rPr lang="ru-RU" alt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ru-RU" altLang="ru-RU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Гігієнічна</a:t>
            </a:r>
            <a:r>
              <a:rPr lang="ru-RU" alt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класифікація</a:t>
            </a:r>
            <a:r>
              <a:rPr lang="ru-RU" alt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праці</a:t>
            </a:r>
            <a:r>
              <a:rPr lang="ru-RU" alt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ru-RU" alt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/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dirty="0" smtClean="0"/>
              <a:t>Типові помилки: невідповідність Закону про зайнятість</a:t>
            </a:r>
            <a:endParaRPr lang="uk-UA" altLang="ru-RU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20836" name="Номер слайда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C2A0AC-146F-4633-9BF0-9C8CF768D9BB}" type="slidenum">
              <a:rPr kumimoji="0" lang="ru-RU" altLang="uk-UA" sz="1000" b="0" i="0" u="none" strike="noStrike" kern="1200" cap="none" spc="0" normalizeH="0" baseline="0" noProof="0" smtClean="0">
                <a:ln>
                  <a:noFill/>
                </a:ln>
                <a:solidFill>
                  <a:srgbClr val="00AAB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uk-UA" sz="1000" b="0" i="0" u="none" strike="noStrike" kern="1200" cap="none" spc="0" normalizeH="0" baseline="0" noProof="0" smtClean="0">
              <a:ln>
                <a:noFill/>
              </a:ln>
              <a:solidFill>
                <a:srgbClr val="00AAB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7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/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endParaRPr lang="ru-RU" altLang="ru-RU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Повинен 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бути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обізнаним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(де оформлений, у кого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працює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Перелічений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у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договорі</a:t>
            </a:r>
            <a:endParaRPr lang="ru-RU" altLang="ru-RU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Дотримання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прав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щодо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зміни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істотних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умов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праці</a:t>
            </a:r>
            <a:endParaRPr lang="ru-RU" altLang="ru-RU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Умови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праці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такі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ж, як у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працівників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замовника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заробітна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плата, час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роботи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та </a:t>
            </a:r>
            <a:r>
              <a:rPr lang="ru-RU" alt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відпочинку</a:t>
            </a:r>
            <a:r>
              <a:rPr lang="ru-RU" alt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14362" lvl="2" indent="-342900" algn="just" eaLnBrk="1" hangingPunct="1">
              <a:buFont typeface="Arial" panose="020B0604020202020204" pitchFamily="34" charset="0"/>
              <a:buChar char="•"/>
              <a:defRPr/>
            </a:pPr>
            <a:endParaRPr lang="ru-RU" alt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/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dirty="0" smtClean="0"/>
              <a:t>Типові помилки: персонал</a:t>
            </a:r>
            <a:endParaRPr lang="uk-UA" altLang="ru-RU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20836" name="Номер слайда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C2A0AC-146F-4633-9BF0-9C8CF768D9BB}" type="slidenum">
              <a:rPr kumimoji="0" lang="ru-RU" altLang="uk-UA" sz="1000" b="0" i="0" u="none" strike="noStrike" kern="1200" cap="none" spc="0" normalizeH="0" baseline="0" noProof="0" smtClean="0">
                <a:ln>
                  <a:noFill/>
                </a:ln>
                <a:solidFill>
                  <a:srgbClr val="00AAB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uk-UA" sz="1000" b="0" i="0" u="none" strike="noStrike" kern="1200" cap="none" spc="0" normalizeH="0" baseline="0" noProof="0" smtClean="0">
              <a:ln>
                <a:noFill/>
              </a:ln>
              <a:solidFill>
                <a:srgbClr val="00AAB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/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0" indent="0" algn="just" eaLnBrk="1" hangingPunct="1">
              <a:defRPr/>
            </a:pPr>
            <a:r>
              <a:rPr lang="uk-UA" sz="2400" b="1" dirty="0">
                <a:solidFill>
                  <a:srgbClr val="00AAB4"/>
                </a:solidFill>
              </a:rPr>
              <a:t>Херсонський окружний адміністративний суд (рішення від </a:t>
            </a:r>
            <a:r>
              <a:rPr lang="uk-UA" sz="2400" b="1" dirty="0" smtClean="0">
                <a:solidFill>
                  <a:srgbClr val="00AAB4"/>
                </a:solidFill>
              </a:rPr>
              <a:t>02.08.2018 </a:t>
            </a:r>
            <a:r>
              <a:rPr lang="uk-UA" sz="2400" b="1" dirty="0">
                <a:solidFill>
                  <a:srgbClr val="00AAB4"/>
                </a:solidFill>
              </a:rPr>
              <a:t>р</a:t>
            </a:r>
            <a:r>
              <a:rPr lang="uk-UA" sz="2400" b="1" dirty="0">
                <a:solidFill>
                  <a:srgbClr val="00AAB4"/>
                </a:solidFill>
              </a:rPr>
              <a:t>.)</a:t>
            </a:r>
          </a:p>
          <a:p>
            <a:pPr marL="0" indent="0" algn="just" eaLnBrk="1" hangingPunct="1">
              <a:defRPr/>
            </a:pPr>
            <a:endParaRPr lang="ru-RU" altLang="ru-R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eaLnBrk="1" hangingPunct="1">
              <a:defRPr/>
            </a:pPr>
            <a:r>
              <a:rPr lang="ru-RU" alt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Суд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погоджується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із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податковим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органом,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що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позивач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як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субєкт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господарювання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мав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b="1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діяти</a:t>
            </a:r>
            <a:r>
              <a:rPr lang="ru-RU" altLang="ru-RU" sz="2000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b="1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обачно</a:t>
            </a:r>
            <a:r>
              <a:rPr lang="ru-RU" altLang="ru-RU" sz="2000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та </a:t>
            </a:r>
            <a:r>
              <a:rPr lang="ru-RU" altLang="ru-RU" sz="2000" b="1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обережно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укладаючи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b="1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досить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b="1" i="1" u="sng" dirty="0" err="1">
                <a:solidFill>
                  <a:srgbClr val="00AAB4"/>
                </a:solidFill>
              </a:rPr>
              <a:t>специфічний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вид договору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із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ТОВ </a:t>
            </a:r>
            <a:r>
              <a:rPr lang="ru-RU" altLang="ru-RU" sz="20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«Х»</a:t>
            </a:r>
            <a:r>
              <a:rPr lang="ru-RU" alt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та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мав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би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пересвідчитись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про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наявність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реальної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можливості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у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свого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контрагента </a:t>
            </a:r>
            <a:r>
              <a:rPr lang="ru-RU" altLang="ru-RU" sz="2000" i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виконати</a:t>
            </a:r>
            <a:r>
              <a:rPr lang="ru-RU" altLang="ru-RU" sz="20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вказаний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договір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у правовому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полі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тобто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за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умови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наявності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відповідних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дозвільних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документів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на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такий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вид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діяльності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та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наявності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«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працівників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Виконавця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», як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зазначено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у </a:t>
            </a:r>
            <a:r>
              <a:rPr lang="ru-RU" altLang="ru-RU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договорі</a:t>
            </a:r>
            <a:r>
              <a:rPr lang="ru-RU" altLang="ru-RU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alt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/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dirty="0" smtClean="0"/>
              <a:t>Типові помилки: чи потрібно перевіряти контрагента?</a:t>
            </a:r>
            <a:endParaRPr lang="uk-UA" altLang="ru-RU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20836" name="Номер слайда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C2A0AC-146F-4633-9BF0-9C8CF768D9BB}" type="slidenum">
              <a:rPr kumimoji="0" lang="ru-RU" altLang="uk-UA" sz="1000" b="0" i="0" u="none" strike="noStrike" kern="1200" cap="none" spc="0" normalizeH="0" baseline="0" noProof="0" smtClean="0">
                <a:ln>
                  <a:noFill/>
                </a:ln>
                <a:solidFill>
                  <a:srgbClr val="00AAB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uk-UA" sz="1000" b="0" i="0" u="none" strike="noStrike" kern="1200" cap="none" spc="0" normalizeH="0" baseline="0" noProof="0" smtClean="0">
              <a:ln>
                <a:noFill/>
              </a:ln>
              <a:solidFill>
                <a:srgbClr val="00AAB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4"/>
          <p:cNvSpPr>
            <a:spLocks noChangeArrowheads="1"/>
          </p:cNvSpPr>
          <p:nvPr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5955" name="TextBox 2"/>
          <p:cNvSpPr txBox="1">
            <a:spLocks noChangeArrowheads="1"/>
          </p:cNvSpPr>
          <p:nvPr/>
        </p:nvSpPr>
        <p:spPr bwMode="auto">
          <a:xfrm>
            <a:off x="922338" y="333375"/>
            <a:ext cx="7493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06375" indent="-206375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47675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1971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1971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1971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1971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1971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Дякую за увагу!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/>
            </a:r>
            <a:br>
              <a:rPr kumimoji="0" lang="uk-UA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</a:br>
            <a:r>
              <a:rPr kumimoji="0" lang="uk-UA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Буду рада відповісти на Ваші запитання!</a:t>
            </a:r>
            <a:endParaRPr kumimoji="0" lang="ru-RU" altLang="ru-RU" sz="2000" b="1" i="0" u="none" strike="noStrike" kern="1200" cap="none" spc="0" normalizeH="0" baseline="0" noProof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125956" name="TextBox 2"/>
          <p:cNvSpPr txBox="1">
            <a:spLocks noChangeArrowheads="1"/>
          </p:cNvSpPr>
          <p:nvPr/>
        </p:nvSpPr>
        <p:spPr bwMode="auto">
          <a:xfrm>
            <a:off x="4211638" y="2005013"/>
            <a:ext cx="4105275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06375" indent="-206375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47675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1971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1971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1971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1971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1971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Інеса Летич,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Asters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0" u="none" strike="noStrike" kern="1200" cap="none" spc="0" normalizeH="0" baseline="0" noProof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Бізнес-центр "Леонардо", 14 пов.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вул. Богдана Хмельницького, 19-21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Київ 01030, Україна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Тел. </a:t>
            </a:r>
            <a:r>
              <a:rPr kumimoji="0" lang="ru-RU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49CAC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+380 44 230 6000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Email: </a:t>
            </a:r>
            <a:r>
              <a:rPr kumimoji="0" lang="en-US" altLang="ru-RU" sz="2000" b="1" i="0" u="sng" strike="noStrike" kern="1200" cap="none" spc="0" normalizeH="0" baseline="0" noProof="0" smtClean="0">
                <a:ln>
                  <a:noFill/>
                </a:ln>
                <a:solidFill>
                  <a:srgbClr val="049CAC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inesa.letych</a:t>
            </a:r>
            <a:r>
              <a:rPr kumimoji="0" lang="ru-RU" altLang="ru-RU" sz="2000" b="1" i="0" u="sng" strike="noStrike" kern="1200" cap="none" spc="0" normalizeH="0" baseline="0" noProof="0" smtClean="0">
                <a:ln>
                  <a:noFill/>
                </a:ln>
                <a:solidFill>
                  <a:srgbClr val="049CAC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@asterslaw.com</a:t>
            </a:r>
          </a:p>
        </p:txBody>
      </p:sp>
      <p:pic>
        <p:nvPicPr>
          <p:cNvPr id="125958" name="Picture 2" descr="C:\Users\KirichukO\Desktop\web site redesign\Фото для оформлення\Inesa Lety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2005013"/>
            <a:ext cx="3663950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566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ers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73E281AC-6C46-4FB4-B44C-0F01B5AE75B9}"/>
    </a:ext>
  </a:extLst>
</a:theme>
</file>

<file path=ppt/theme/theme10.xml><?xml version="1.0" encoding="utf-8"?>
<a:theme xmlns:a="http://schemas.openxmlformats.org/drawingml/2006/main" name="8_Asters_template">
  <a:themeElements>
    <a:clrScheme name="Астерс">
      <a:dk1>
        <a:srgbClr val="7F7F7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4D4D4D"/>
      </a:accent5>
      <a:accent6>
        <a:srgbClr val="7F7F7F"/>
      </a:accent6>
      <a:hlink>
        <a:srgbClr val="E2D700"/>
      </a:hlink>
      <a:folHlink>
        <a:srgbClr val="85DFD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ters_template">
  <a:themeElements>
    <a:clrScheme name="Астерс">
      <a:dk1>
        <a:srgbClr val="7F7F7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4D4D4D"/>
      </a:accent5>
      <a:accent6>
        <a:srgbClr val="7F7F7F"/>
      </a:accent6>
      <a:hlink>
        <a:srgbClr val="E2D700"/>
      </a:hlink>
      <a:folHlink>
        <a:srgbClr val="85DFD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65DCD64C-DE03-4DAF-8B2D-8719C8DE4392}"/>
    </a:ext>
  </a:extLst>
</a:theme>
</file>

<file path=ppt/theme/theme3.xml><?xml version="1.0" encoding="utf-8"?>
<a:theme xmlns:a="http://schemas.openxmlformats.org/drawingml/2006/main" name="2_Asters_template">
  <a:themeElements>
    <a:clrScheme name="Астерс">
      <a:dk1>
        <a:srgbClr val="7F7F7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4D4D4D"/>
      </a:accent5>
      <a:accent6>
        <a:srgbClr val="7F7F7F"/>
      </a:accent6>
      <a:hlink>
        <a:srgbClr val="E2D700"/>
      </a:hlink>
      <a:folHlink>
        <a:srgbClr val="85DFD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DF95B2E4-CEF6-430E-A53E-0F7880C004BF}"/>
    </a:ext>
  </a:extLst>
</a:theme>
</file>

<file path=ppt/theme/theme4.xml><?xml version="1.0" encoding="utf-8"?>
<a:theme xmlns:a="http://schemas.openxmlformats.org/drawingml/2006/main" name="3_Asters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67E7676A-98BB-41D5-BD5E-A23C98978067}"/>
    </a:ext>
  </a:extLst>
</a:theme>
</file>

<file path=ppt/theme/theme5.xml><?xml version="1.0" encoding="utf-8"?>
<a:theme xmlns:a="http://schemas.openxmlformats.org/drawingml/2006/main" name="4_Asters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1798C5BF-B15F-4219-8C1F-55F5EE522CB9}"/>
    </a:ext>
  </a:extLst>
</a:theme>
</file>

<file path=ppt/theme/theme6.xml><?xml version="1.0" encoding="utf-8"?>
<a:theme xmlns:a="http://schemas.openxmlformats.org/drawingml/2006/main" name="5_Asters_template">
  <a:themeElements>
    <a:clrScheme name="Астерс">
      <a:dk1>
        <a:srgbClr val="7F7F7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4D4D4D"/>
      </a:accent5>
      <a:accent6>
        <a:srgbClr val="7F7F7F"/>
      </a:accent6>
      <a:hlink>
        <a:srgbClr val="E2D700"/>
      </a:hlink>
      <a:folHlink>
        <a:srgbClr val="85DFD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B201C52B-975B-4844-BCEF-A93E22843E7B}"/>
    </a:ext>
  </a:extLst>
</a:theme>
</file>

<file path=ppt/theme/theme7.xml><?xml version="1.0" encoding="utf-8"?>
<a:theme xmlns:a="http://schemas.openxmlformats.org/drawingml/2006/main" name="6_Asters_template">
  <a:themeElements>
    <a:clrScheme name="Астерс">
      <a:dk1>
        <a:srgbClr val="7F7F7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4D4D4D"/>
      </a:accent5>
      <a:accent6>
        <a:srgbClr val="7F7F7F"/>
      </a:accent6>
      <a:hlink>
        <a:srgbClr val="E2D700"/>
      </a:hlink>
      <a:folHlink>
        <a:srgbClr val="85DFD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B8E9E076-A8C0-4045-BB53-67BA73B083BB}"/>
    </a:ext>
  </a:extLst>
</a:theme>
</file>

<file path=ppt/theme/theme8.xml><?xml version="1.0" encoding="utf-8"?>
<a:theme xmlns:a="http://schemas.openxmlformats.org/drawingml/2006/main" name="27_Asters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18502954-2713-4A60-AA65-262C49C286DB}"/>
    </a:ext>
  </a:extLst>
</a:theme>
</file>

<file path=ppt/theme/theme9.xml><?xml version="1.0" encoding="utf-8"?>
<a:theme xmlns:a="http://schemas.openxmlformats.org/drawingml/2006/main" name="7_Asters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Аутстафінг</Template>
  <TotalTime>1064</TotalTime>
  <Words>555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8</vt:i4>
      </vt:variant>
    </vt:vector>
  </HeadingPairs>
  <TitlesOfParts>
    <vt:vector size="25" baseType="lpstr">
      <vt:lpstr>Microsoft YaHei</vt:lpstr>
      <vt:lpstr>ＭＳ Ｐゴシック</vt:lpstr>
      <vt:lpstr>Arial</vt:lpstr>
      <vt:lpstr>Calibri</vt:lpstr>
      <vt:lpstr>Tahoma</vt:lpstr>
      <vt:lpstr>Times New Roman</vt:lpstr>
      <vt:lpstr>Wingdings</vt:lpstr>
      <vt:lpstr>Asters_template</vt:lpstr>
      <vt:lpstr>1_Asters_template</vt:lpstr>
      <vt:lpstr>2_Asters_template</vt:lpstr>
      <vt:lpstr>3_Asters_template</vt:lpstr>
      <vt:lpstr>4_Asters_template</vt:lpstr>
      <vt:lpstr>5_Asters_template</vt:lpstr>
      <vt:lpstr>6_Asters_template</vt:lpstr>
      <vt:lpstr>27_Asters_template</vt:lpstr>
      <vt:lpstr>7_Asters_template</vt:lpstr>
      <vt:lpstr>8_Asters_template</vt:lpstr>
      <vt:lpstr>Презентация PowerPoint</vt:lpstr>
      <vt:lpstr>Чи потрібен дозвіл? </vt:lpstr>
      <vt:lpstr>Типові помилки: неправильна модель </vt:lpstr>
      <vt:lpstr>Аутсорсинг v. Аутстафінг: можливий check-list</vt:lpstr>
      <vt:lpstr>Типові помилки: невідповідність Закону про зайнятість</vt:lpstr>
      <vt:lpstr>Типові помилки: персонал</vt:lpstr>
      <vt:lpstr>Типові помилки: чи потрібно перевіряти контрагента?</vt:lpstr>
      <vt:lpstr>Презентация PowerPoint</vt:lpstr>
    </vt:vector>
  </TitlesOfParts>
  <Company>Asters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Borkivets, Iryna</dc:creator>
  <cp:lastModifiedBy>Asters</cp:lastModifiedBy>
  <cp:revision>132</cp:revision>
  <dcterms:created xsi:type="dcterms:W3CDTF">2018-12-14T09:47:16Z</dcterms:created>
  <dcterms:modified xsi:type="dcterms:W3CDTF">2018-12-20T12:01:43Z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>20181220130651822</vt:lpwstr>
  </property>
</Properties>
</file>