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9" r:id="rId1"/>
  </p:sldMasterIdLst>
  <p:notesMasterIdLst>
    <p:notesMasterId r:id="rId37"/>
  </p:notesMasterIdLst>
  <p:handoutMasterIdLst>
    <p:handoutMasterId r:id="rId38"/>
  </p:handoutMasterIdLst>
  <p:sldIdLst>
    <p:sldId id="312" r:id="rId2"/>
    <p:sldId id="415" r:id="rId3"/>
    <p:sldId id="490" r:id="rId4"/>
    <p:sldId id="386" r:id="rId5"/>
    <p:sldId id="389" r:id="rId6"/>
    <p:sldId id="436" r:id="rId7"/>
    <p:sldId id="435" r:id="rId8"/>
    <p:sldId id="437" r:id="rId9"/>
    <p:sldId id="470" r:id="rId10"/>
    <p:sldId id="439" r:id="rId11"/>
    <p:sldId id="440" r:id="rId12"/>
    <p:sldId id="487" r:id="rId13"/>
    <p:sldId id="469" r:id="rId14"/>
    <p:sldId id="466" r:id="rId15"/>
    <p:sldId id="465" r:id="rId16"/>
    <p:sldId id="474" r:id="rId17"/>
    <p:sldId id="449" r:id="rId18"/>
    <p:sldId id="482" r:id="rId19"/>
    <p:sldId id="483" r:id="rId20"/>
    <p:sldId id="476" r:id="rId21"/>
    <p:sldId id="491" r:id="rId22"/>
    <p:sldId id="471" r:id="rId23"/>
    <p:sldId id="485" r:id="rId24"/>
    <p:sldId id="486" r:id="rId25"/>
    <p:sldId id="432" r:id="rId26"/>
    <p:sldId id="484" r:id="rId27"/>
    <p:sldId id="479" r:id="rId28"/>
    <p:sldId id="364" r:id="rId29"/>
    <p:sldId id="478" r:id="rId30"/>
    <p:sldId id="475" r:id="rId31"/>
    <p:sldId id="488" r:id="rId32"/>
    <p:sldId id="489" r:id="rId33"/>
    <p:sldId id="463" r:id="rId34"/>
    <p:sldId id="383" r:id="rId35"/>
    <p:sldId id="396" r:id="rId36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B3B3B"/>
    <a:srgbClr val="00AAB4"/>
    <a:srgbClr val="3AC3DE"/>
    <a:srgbClr val="FF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3841" autoAdjust="0"/>
  </p:normalViewPr>
  <p:slideViewPr>
    <p:cSldViewPr>
      <p:cViewPr varScale="1">
        <p:scale>
          <a:sx n="101" d="100"/>
          <a:sy n="101" d="100"/>
        </p:scale>
        <p:origin x="12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372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rgbClr val="000000"/>
                </a:solidFill>
              </a:rPr>
              <a:t>Доли рынка «большой пятерки»</a:t>
            </a:r>
            <a:r>
              <a:rPr lang="ru-RU" sz="2800" b="1" baseline="0" dirty="0" smtClean="0">
                <a:solidFill>
                  <a:srgbClr val="000000"/>
                </a:solidFill>
              </a:rPr>
              <a:t> в 1999 г.</a:t>
            </a:r>
            <a:endParaRPr lang="uk-UA" sz="2800" b="1" dirty="0">
              <a:solidFill>
                <a:srgbClr val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75-4295-A800-300E48C910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075-4295-A800-300E48C910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5E-47F4-A85A-43C433862C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5E-47F4-A85A-43C433862C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5E-47F4-A85A-43C433862CF8}"/>
              </c:ext>
            </c:extLst>
          </c:dPt>
          <c:cat>
            <c:strRef>
              <c:f>Лист1!$A$2:$A$6</c:f>
              <c:strCache>
                <c:ptCount val="5"/>
                <c:pt idx="0">
                  <c:v>PWS</c:v>
                </c:pt>
                <c:pt idx="1">
                  <c:v>AA</c:v>
                </c:pt>
                <c:pt idx="2">
                  <c:v>Deloitte&amp;Touche</c:v>
                </c:pt>
                <c:pt idx="3">
                  <c:v>Ernst&amp;Young</c:v>
                </c:pt>
                <c:pt idx="4">
                  <c:v>KPMG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</c:v>
                </c:pt>
                <c:pt idx="1">
                  <c:v>19</c:v>
                </c:pt>
                <c:pt idx="2">
                  <c:v>18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5-4295-A800-300E48C91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05268-FF20-496A-B0EF-42D8C9213B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234ECF3-B6B0-42DD-8B77-5D961FA7E550}">
      <dgm:prSet phldrT="[Текст]"/>
      <dgm:spPr/>
      <dgm:t>
        <a:bodyPr/>
        <a:lstStyle/>
        <a:p>
          <a:r>
            <a:rPr lang="ru-RU" dirty="0" smtClean="0"/>
            <a:t>НЕПРОФЕССИОНАЛИЗМ/ПОВЕДЕНИЕ ПЕРСОНАЛА</a:t>
          </a:r>
          <a:endParaRPr lang="uk-UA" dirty="0"/>
        </a:p>
      </dgm:t>
    </dgm:pt>
    <dgm:pt modelId="{046447DE-9F79-4B31-9791-4C50C924510F}" type="parTrans" cxnId="{1F69C156-8A87-407D-93AC-7D8EADE466A5}">
      <dgm:prSet/>
      <dgm:spPr/>
      <dgm:t>
        <a:bodyPr/>
        <a:lstStyle/>
        <a:p>
          <a:endParaRPr lang="uk-UA"/>
        </a:p>
      </dgm:t>
    </dgm:pt>
    <dgm:pt modelId="{2EEEBCC1-8392-4F97-A5C3-78C001B2A152}" type="sibTrans" cxnId="{1F69C156-8A87-407D-93AC-7D8EADE466A5}">
      <dgm:prSet/>
      <dgm:spPr/>
      <dgm:t>
        <a:bodyPr/>
        <a:lstStyle/>
        <a:p>
          <a:endParaRPr lang="uk-UA"/>
        </a:p>
      </dgm:t>
    </dgm:pt>
    <dgm:pt modelId="{32B7D03B-93A7-408A-9FFF-C123221EDA01}">
      <dgm:prSet phldrT="[Текст]"/>
      <dgm:spPr/>
      <dgm:t>
        <a:bodyPr/>
        <a:lstStyle/>
        <a:p>
          <a:r>
            <a:rPr lang="ru-RU" dirty="0" smtClean="0"/>
            <a:t>НЕСВОЕВРЕМЕННОСТЬ</a:t>
          </a:r>
          <a:endParaRPr lang="uk-UA" dirty="0"/>
        </a:p>
      </dgm:t>
    </dgm:pt>
    <dgm:pt modelId="{C4FEAD56-94C2-4D9E-B515-0B4B589BD794}" type="parTrans" cxnId="{4E5F09D9-5D95-40B4-BEAE-626E293B71FA}">
      <dgm:prSet/>
      <dgm:spPr/>
      <dgm:t>
        <a:bodyPr/>
        <a:lstStyle/>
        <a:p>
          <a:endParaRPr lang="uk-UA"/>
        </a:p>
      </dgm:t>
    </dgm:pt>
    <dgm:pt modelId="{CB921E6A-690A-44BA-B6F4-260371DE3A82}" type="sibTrans" cxnId="{4E5F09D9-5D95-40B4-BEAE-626E293B71FA}">
      <dgm:prSet/>
      <dgm:spPr/>
      <dgm:t>
        <a:bodyPr/>
        <a:lstStyle/>
        <a:p>
          <a:endParaRPr lang="uk-UA"/>
        </a:p>
      </dgm:t>
    </dgm:pt>
    <dgm:pt modelId="{CEDABDEC-E87F-40BE-B038-42CAAD0A3B5F}">
      <dgm:prSet phldrT="[Текст]"/>
      <dgm:spPr/>
      <dgm:t>
        <a:bodyPr/>
        <a:lstStyle/>
        <a:p>
          <a:r>
            <a:rPr lang="ru-RU" dirty="0" smtClean="0"/>
            <a:t>ЦЕНА ТОВАРА/УСЛУГИ</a:t>
          </a:r>
          <a:endParaRPr lang="uk-UA" dirty="0"/>
        </a:p>
      </dgm:t>
    </dgm:pt>
    <dgm:pt modelId="{DD4650FD-EDE6-4615-A23F-1587DB567565}" type="parTrans" cxnId="{5CA0B8DB-DE90-4486-B924-DA69D70FEC19}">
      <dgm:prSet/>
      <dgm:spPr/>
      <dgm:t>
        <a:bodyPr/>
        <a:lstStyle/>
        <a:p>
          <a:endParaRPr lang="uk-UA"/>
        </a:p>
      </dgm:t>
    </dgm:pt>
    <dgm:pt modelId="{2A092EFB-A762-4B24-A51A-BC2060D97CED}" type="sibTrans" cxnId="{5CA0B8DB-DE90-4486-B924-DA69D70FEC19}">
      <dgm:prSet/>
      <dgm:spPr/>
      <dgm:t>
        <a:bodyPr/>
        <a:lstStyle/>
        <a:p>
          <a:endParaRPr lang="uk-UA"/>
        </a:p>
      </dgm:t>
    </dgm:pt>
    <dgm:pt modelId="{B5F496C0-78D0-4519-8671-385CA68EFC16}">
      <dgm:prSet phldrT="[Текст]"/>
      <dgm:spPr/>
      <dgm:t>
        <a:bodyPr/>
        <a:lstStyle/>
        <a:p>
          <a:r>
            <a:rPr lang="ru-RU" dirty="0" smtClean="0"/>
            <a:t>КАЧЕСТВО ТОВАРА/УСЛУГИ</a:t>
          </a:r>
          <a:endParaRPr lang="uk-UA" dirty="0"/>
        </a:p>
      </dgm:t>
    </dgm:pt>
    <dgm:pt modelId="{321DB51A-CF4E-4C2D-9B3F-6A157CB6F141}" type="parTrans" cxnId="{448EFC9D-03D7-4AC1-B310-E3A0ED4B6E7E}">
      <dgm:prSet/>
      <dgm:spPr/>
      <dgm:t>
        <a:bodyPr/>
        <a:lstStyle/>
        <a:p>
          <a:endParaRPr lang="uk-UA"/>
        </a:p>
      </dgm:t>
    </dgm:pt>
    <dgm:pt modelId="{609048C8-4913-482E-BA34-0E9A5D5F4A76}" type="sibTrans" cxnId="{448EFC9D-03D7-4AC1-B310-E3A0ED4B6E7E}">
      <dgm:prSet/>
      <dgm:spPr/>
      <dgm:t>
        <a:bodyPr/>
        <a:lstStyle/>
        <a:p>
          <a:endParaRPr lang="uk-UA"/>
        </a:p>
      </dgm:t>
    </dgm:pt>
    <dgm:pt modelId="{D1DBFDEF-5C9C-4B26-BE61-F9A282CCD041}" type="pres">
      <dgm:prSet presAssocID="{FE405268-FF20-496A-B0EF-42D8C9213B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C85604-460F-4BF7-BA75-516BC64BD22B}" type="pres">
      <dgm:prSet presAssocID="{C234ECF3-B6B0-42DD-8B77-5D961FA7E550}" presName="parentLin" presStyleCnt="0"/>
      <dgm:spPr/>
    </dgm:pt>
    <dgm:pt modelId="{1C070E4B-D62C-4E03-A115-ECAAFDC62F3A}" type="pres">
      <dgm:prSet presAssocID="{C234ECF3-B6B0-42DD-8B77-5D961FA7E55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38537A7-8D0E-4543-8FA6-B375E06F256C}" type="pres">
      <dgm:prSet presAssocID="{C234ECF3-B6B0-42DD-8B77-5D961FA7E55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C2996-9AC8-47C2-9DC4-9050E9D32B32}" type="pres">
      <dgm:prSet presAssocID="{C234ECF3-B6B0-42DD-8B77-5D961FA7E550}" presName="negativeSpace" presStyleCnt="0"/>
      <dgm:spPr/>
    </dgm:pt>
    <dgm:pt modelId="{64005628-C9FE-4D25-8CEC-F21FCFDD9A3A}" type="pres">
      <dgm:prSet presAssocID="{C234ECF3-B6B0-42DD-8B77-5D961FA7E550}" presName="childText" presStyleLbl="conFgAcc1" presStyleIdx="0" presStyleCnt="4">
        <dgm:presLayoutVars>
          <dgm:bulletEnabled val="1"/>
        </dgm:presLayoutVars>
      </dgm:prSet>
      <dgm:spPr/>
    </dgm:pt>
    <dgm:pt modelId="{A88151FC-E0CB-4195-AFEA-BD144DD776C0}" type="pres">
      <dgm:prSet presAssocID="{2EEEBCC1-8392-4F97-A5C3-78C001B2A152}" presName="spaceBetweenRectangles" presStyleCnt="0"/>
      <dgm:spPr/>
    </dgm:pt>
    <dgm:pt modelId="{FD562D8C-E92E-488A-8886-88E62C451968}" type="pres">
      <dgm:prSet presAssocID="{32B7D03B-93A7-408A-9FFF-C123221EDA01}" presName="parentLin" presStyleCnt="0"/>
      <dgm:spPr/>
    </dgm:pt>
    <dgm:pt modelId="{37692C83-7A6C-4622-AE4A-93097036F7ED}" type="pres">
      <dgm:prSet presAssocID="{32B7D03B-93A7-408A-9FFF-C123221EDA0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AF8C51D-3820-4166-AA8B-1C2BCEC1A1E3}" type="pres">
      <dgm:prSet presAssocID="{32B7D03B-93A7-408A-9FFF-C123221EDA0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3442E-DB44-44D4-8B54-D7F801B605DD}" type="pres">
      <dgm:prSet presAssocID="{32B7D03B-93A7-408A-9FFF-C123221EDA01}" presName="negativeSpace" presStyleCnt="0"/>
      <dgm:spPr/>
    </dgm:pt>
    <dgm:pt modelId="{FA7CEC93-70EB-4DDA-A1E6-BB7D4FF8EA90}" type="pres">
      <dgm:prSet presAssocID="{32B7D03B-93A7-408A-9FFF-C123221EDA01}" presName="childText" presStyleLbl="conFgAcc1" presStyleIdx="1" presStyleCnt="4">
        <dgm:presLayoutVars>
          <dgm:bulletEnabled val="1"/>
        </dgm:presLayoutVars>
      </dgm:prSet>
      <dgm:spPr/>
    </dgm:pt>
    <dgm:pt modelId="{DF8DDC0B-8D6C-4DA4-97AA-2CC82BB3AE56}" type="pres">
      <dgm:prSet presAssocID="{CB921E6A-690A-44BA-B6F4-260371DE3A82}" presName="spaceBetweenRectangles" presStyleCnt="0"/>
      <dgm:spPr/>
    </dgm:pt>
    <dgm:pt modelId="{C3B2CD83-8176-40E4-AAC9-C59EEE61F380}" type="pres">
      <dgm:prSet presAssocID="{CEDABDEC-E87F-40BE-B038-42CAAD0A3B5F}" presName="parentLin" presStyleCnt="0"/>
      <dgm:spPr/>
    </dgm:pt>
    <dgm:pt modelId="{F711B3F8-6831-4430-956C-C9BC90FAE4F0}" type="pres">
      <dgm:prSet presAssocID="{CEDABDEC-E87F-40BE-B038-42CAAD0A3B5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27B616B-57FA-44EA-9DDF-A6DB93EA22B8}" type="pres">
      <dgm:prSet presAssocID="{CEDABDEC-E87F-40BE-B038-42CAAD0A3B5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13C3EB-7CB3-41C9-ADDD-1913BD4B9213}" type="pres">
      <dgm:prSet presAssocID="{CEDABDEC-E87F-40BE-B038-42CAAD0A3B5F}" presName="negativeSpace" presStyleCnt="0"/>
      <dgm:spPr/>
    </dgm:pt>
    <dgm:pt modelId="{9E0EA0DE-25F9-4DAD-AEA1-971664F78F0C}" type="pres">
      <dgm:prSet presAssocID="{CEDABDEC-E87F-40BE-B038-42CAAD0A3B5F}" presName="childText" presStyleLbl="conFgAcc1" presStyleIdx="2" presStyleCnt="4">
        <dgm:presLayoutVars>
          <dgm:bulletEnabled val="1"/>
        </dgm:presLayoutVars>
      </dgm:prSet>
      <dgm:spPr/>
    </dgm:pt>
    <dgm:pt modelId="{F21A75B2-9EE7-4BA1-8CD8-D44DDC4DA175}" type="pres">
      <dgm:prSet presAssocID="{2A092EFB-A762-4B24-A51A-BC2060D97CED}" presName="spaceBetweenRectangles" presStyleCnt="0"/>
      <dgm:spPr/>
    </dgm:pt>
    <dgm:pt modelId="{915346D7-9697-4C2A-8081-20586E2E7B5F}" type="pres">
      <dgm:prSet presAssocID="{B5F496C0-78D0-4519-8671-385CA68EFC16}" presName="parentLin" presStyleCnt="0"/>
      <dgm:spPr/>
    </dgm:pt>
    <dgm:pt modelId="{DC84C143-3B30-40FD-9A19-D4C5F4A80F74}" type="pres">
      <dgm:prSet presAssocID="{B5F496C0-78D0-4519-8671-385CA68EFC1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81EAF52-82CC-4ED8-9F89-78FC7939B0AB}" type="pres">
      <dgm:prSet presAssocID="{B5F496C0-78D0-4519-8671-385CA68EFC1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454754-090D-4380-B95B-E50FD34C8204}" type="pres">
      <dgm:prSet presAssocID="{B5F496C0-78D0-4519-8671-385CA68EFC16}" presName="negativeSpace" presStyleCnt="0"/>
      <dgm:spPr/>
    </dgm:pt>
    <dgm:pt modelId="{5BB0CD51-E180-47C9-A11B-5FCE158BD483}" type="pres">
      <dgm:prSet presAssocID="{B5F496C0-78D0-4519-8671-385CA68EFC1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D28BE63-9777-476D-B695-D5849D6E6C2E}" type="presOf" srcId="{FE405268-FF20-496A-B0EF-42D8C9213BFC}" destId="{D1DBFDEF-5C9C-4B26-BE61-F9A282CCD041}" srcOrd="0" destOrd="0" presId="urn:microsoft.com/office/officeart/2005/8/layout/list1"/>
    <dgm:cxn modelId="{1F69C156-8A87-407D-93AC-7D8EADE466A5}" srcId="{FE405268-FF20-496A-B0EF-42D8C9213BFC}" destId="{C234ECF3-B6B0-42DD-8B77-5D961FA7E550}" srcOrd="0" destOrd="0" parTransId="{046447DE-9F79-4B31-9791-4C50C924510F}" sibTransId="{2EEEBCC1-8392-4F97-A5C3-78C001B2A152}"/>
    <dgm:cxn modelId="{FA75D4C5-5262-4FDE-BC0E-C3B4848434F1}" type="presOf" srcId="{C234ECF3-B6B0-42DD-8B77-5D961FA7E550}" destId="{638537A7-8D0E-4543-8FA6-B375E06F256C}" srcOrd="1" destOrd="0" presId="urn:microsoft.com/office/officeart/2005/8/layout/list1"/>
    <dgm:cxn modelId="{AD788410-D121-42CF-906B-C47F41F4ACCA}" type="presOf" srcId="{B5F496C0-78D0-4519-8671-385CA68EFC16}" destId="{B81EAF52-82CC-4ED8-9F89-78FC7939B0AB}" srcOrd="1" destOrd="0" presId="urn:microsoft.com/office/officeart/2005/8/layout/list1"/>
    <dgm:cxn modelId="{2609CAFF-35F6-4CA7-9C2D-FE2DA7BFC5A3}" type="presOf" srcId="{CEDABDEC-E87F-40BE-B038-42CAAD0A3B5F}" destId="{C27B616B-57FA-44EA-9DDF-A6DB93EA22B8}" srcOrd="1" destOrd="0" presId="urn:microsoft.com/office/officeart/2005/8/layout/list1"/>
    <dgm:cxn modelId="{5CA0B8DB-DE90-4486-B924-DA69D70FEC19}" srcId="{FE405268-FF20-496A-B0EF-42D8C9213BFC}" destId="{CEDABDEC-E87F-40BE-B038-42CAAD0A3B5F}" srcOrd="2" destOrd="0" parTransId="{DD4650FD-EDE6-4615-A23F-1587DB567565}" sibTransId="{2A092EFB-A762-4B24-A51A-BC2060D97CED}"/>
    <dgm:cxn modelId="{7A749A3C-EDEF-4282-9FF1-4F9C20F6A1CA}" type="presOf" srcId="{CEDABDEC-E87F-40BE-B038-42CAAD0A3B5F}" destId="{F711B3F8-6831-4430-956C-C9BC90FAE4F0}" srcOrd="0" destOrd="0" presId="urn:microsoft.com/office/officeart/2005/8/layout/list1"/>
    <dgm:cxn modelId="{448EFC9D-03D7-4AC1-B310-E3A0ED4B6E7E}" srcId="{FE405268-FF20-496A-B0EF-42D8C9213BFC}" destId="{B5F496C0-78D0-4519-8671-385CA68EFC16}" srcOrd="3" destOrd="0" parTransId="{321DB51A-CF4E-4C2D-9B3F-6A157CB6F141}" sibTransId="{609048C8-4913-482E-BA34-0E9A5D5F4A76}"/>
    <dgm:cxn modelId="{C63456F1-B580-4363-96D8-628D31ED9F83}" type="presOf" srcId="{B5F496C0-78D0-4519-8671-385CA68EFC16}" destId="{DC84C143-3B30-40FD-9A19-D4C5F4A80F74}" srcOrd="0" destOrd="0" presId="urn:microsoft.com/office/officeart/2005/8/layout/list1"/>
    <dgm:cxn modelId="{D056A6B3-231A-4DFA-A445-F19B3C987CA5}" type="presOf" srcId="{C234ECF3-B6B0-42DD-8B77-5D961FA7E550}" destId="{1C070E4B-D62C-4E03-A115-ECAAFDC62F3A}" srcOrd="0" destOrd="0" presId="urn:microsoft.com/office/officeart/2005/8/layout/list1"/>
    <dgm:cxn modelId="{D8D59B13-B0BC-4EDA-A9B8-F3A827EA8D56}" type="presOf" srcId="{32B7D03B-93A7-408A-9FFF-C123221EDA01}" destId="{37692C83-7A6C-4622-AE4A-93097036F7ED}" srcOrd="0" destOrd="0" presId="urn:microsoft.com/office/officeart/2005/8/layout/list1"/>
    <dgm:cxn modelId="{4E5F09D9-5D95-40B4-BEAE-626E293B71FA}" srcId="{FE405268-FF20-496A-B0EF-42D8C9213BFC}" destId="{32B7D03B-93A7-408A-9FFF-C123221EDA01}" srcOrd="1" destOrd="0" parTransId="{C4FEAD56-94C2-4D9E-B515-0B4B589BD794}" sibTransId="{CB921E6A-690A-44BA-B6F4-260371DE3A82}"/>
    <dgm:cxn modelId="{377CDE81-936C-4A84-BBC3-1F25AF1D6F2F}" type="presOf" srcId="{32B7D03B-93A7-408A-9FFF-C123221EDA01}" destId="{CAF8C51D-3820-4166-AA8B-1C2BCEC1A1E3}" srcOrd="1" destOrd="0" presId="urn:microsoft.com/office/officeart/2005/8/layout/list1"/>
    <dgm:cxn modelId="{4C191DF3-B3C8-46A9-9E18-851AF918FD82}" type="presParOf" srcId="{D1DBFDEF-5C9C-4B26-BE61-F9A282CCD041}" destId="{37C85604-460F-4BF7-BA75-516BC64BD22B}" srcOrd="0" destOrd="0" presId="urn:microsoft.com/office/officeart/2005/8/layout/list1"/>
    <dgm:cxn modelId="{18552B9A-F6E7-46D0-A1E4-CCD398A47A82}" type="presParOf" srcId="{37C85604-460F-4BF7-BA75-516BC64BD22B}" destId="{1C070E4B-D62C-4E03-A115-ECAAFDC62F3A}" srcOrd="0" destOrd="0" presId="urn:microsoft.com/office/officeart/2005/8/layout/list1"/>
    <dgm:cxn modelId="{5782C9F1-2CFA-488E-8978-41CB77AAF71E}" type="presParOf" srcId="{37C85604-460F-4BF7-BA75-516BC64BD22B}" destId="{638537A7-8D0E-4543-8FA6-B375E06F256C}" srcOrd="1" destOrd="0" presId="urn:microsoft.com/office/officeart/2005/8/layout/list1"/>
    <dgm:cxn modelId="{C7044EF4-C6FD-47ED-A731-C4A3CB872B71}" type="presParOf" srcId="{D1DBFDEF-5C9C-4B26-BE61-F9A282CCD041}" destId="{A0FC2996-9AC8-47C2-9DC4-9050E9D32B32}" srcOrd="1" destOrd="0" presId="urn:microsoft.com/office/officeart/2005/8/layout/list1"/>
    <dgm:cxn modelId="{D00D24C0-2C52-4442-9F5F-ACA0B1B6B101}" type="presParOf" srcId="{D1DBFDEF-5C9C-4B26-BE61-F9A282CCD041}" destId="{64005628-C9FE-4D25-8CEC-F21FCFDD9A3A}" srcOrd="2" destOrd="0" presId="urn:microsoft.com/office/officeart/2005/8/layout/list1"/>
    <dgm:cxn modelId="{50D8CD2D-A9A8-44A3-9780-8EB9BF9329F5}" type="presParOf" srcId="{D1DBFDEF-5C9C-4B26-BE61-F9A282CCD041}" destId="{A88151FC-E0CB-4195-AFEA-BD144DD776C0}" srcOrd="3" destOrd="0" presId="urn:microsoft.com/office/officeart/2005/8/layout/list1"/>
    <dgm:cxn modelId="{383B5B63-EB44-48A1-AA04-BC5639AC495B}" type="presParOf" srcId="{D1DBFDEF-5C9C-4B26-BE61-F9A282CCD041}" destId="{FD562D8C-E92E-488A-8886-88E62C451968}" srcOrd="4" destOrd="0" presId="urn:microsoft.com/office/officeart/2005/8/layout/list1"/>
    <dgm:cxn modelId="{D98404BB-FDA1-4210-96A2-0C2D4F01D6AC}" type="presParOf" srcId="{FD562D8C-E92E-488A-8886-88E62C451968}" destId="{37692C83-7A6C-4622-AE4A-93097036F7ED}" srcOrd="0" destOrd="0" presId="urn:microsoft.com/office/officeart/2005/8/layout/list1"/>
    <dgm:cxn modelId="{A0B37AA8-6F5B-4A40-9D9E-247040C93B5F}" type="presParOf" srcId="{FD562D8C-E92E-488A-8886-88E62C451968}" destId="{CAF8C51D-3820-4166-AA8B-1C2BCEC1A1E3}" srcOrd="1" destOrd="0" presId="urn:microsoft.com/office/officeart/2005/8/layout/list1"/>
    <dgm:cxn modelId="{3DBEAD79-B17F-4E73-B228-A7C3E61607DE}" type="presParOf" srcId="{D1DBFDEF-5C9C-4B26-BE61-F9A282CCD041}" destId="{9283442E-DB44-44D4-8B54-D7F801B605DD}" srcOrd="5" destOrd="0" presId="urn:microsoft.com/office/officeart/2005/8/layout/list1"/>
    <dgm:cxn modelId="{3E07178E-D104-4456-827E-DCC6DDCAB227}" type="presParOf" srcId="{D1DBFDEF-5C9C-4B26-BE61-F9A282CCD041}" destId="{FA7CEC93-70EB-4DDA-A1E6-BB7D4FF8EA90}" srcOrd="6" destOrd="0" presId="urn:microsoft.com/office/officeart/2005/8/layout/list1"/>
    <dgm:cxn modelId="{C4D8DA34-716B-409D-A2E7-9865FBF5409F}" type="presParOf" srcId="{D1DBFDEF-5C9C-4B26-BE61-F9A282CCD041}" destId="{DF8DDC0B-8D6C-4DA4-97AA-2CC82BB3AE56}" srcOrd="7" destOrd="0" presId="urn:microsoft.com/office/officeart/2005/8/layout/list1"/>
    <dgm:cxn modelId="{440E21A3-AE9F-4516-B0B1-E236EEBF42B5}" type="presParOf" srcId="{D1DBFDEF-5C9C-4B26-BE61-F9A282CCD041}" destId="{C3B2CD83-8176-40E4-AAC9-C59EEE61F380}" srcOrd="8" destOrd="0" presId="urn:microsoft.com/office/officeart/2005/8/layout/list1"/>
    <dgm:cxn modelId="{979C4B57-B604-4D58-91FF-4120B67A149C}" type="presParOf" srcId="{C3B2CD83-8176-40E4-AAC9-C59EEE61F380}" destId="{F711B3F8-6831-4430-956C-C9BC90FAE4F0}" srcOrd="0" destOrd="0" presId="urn:microsoft.com/office/officeart/2005/8/layout/list1"/>
    <dgm:cxn modelId="{D854B714-B41F-4526-946C-35975B7E5EDD}" type="presParOf" srcId="{C3B2CD83-8176-40E4-AAC9-C59EEE61F380}" destId="{C27B616B-57FA-44EA-9DDF-A6DB93EA22B8}" srcOrd="1" destOrd="0" presId="urn:microsoft.com/office/officeart/2005/8/layout/list1"/>
    <dgm:cxn modelId="{FFD21B68-7DFC-4448-A126-88D3E3E2E2B7}" type="presParOf" srcId="{D1DBFDEF-5C9C-4B26-BE61-F9A282CCD041}" destId="{3113C3EB-7CB3-41C9-ADDD-1913BD4B9213}" srcOrd="9" destOrd="0" presId="urn:microsoft.com/office/officeart/2005/8/layout/list1"/>
    <dgm:cxn modelId="{68E44B71-5018-4BDE-92CF-5107C524AC5E}" type="presParOf" srcId="{D1DBFDEF-5C9C-4B26-BE61-F9A282CCD041}" destId="{9E0EA0DE-25F9-4DAD-AEA1-971664F78F0C}" srcOrd="10" destOrd="0" presId="urn:microsoft.com/office/officeart/2005/8/layout/list1"/>
    <dgm:cxn modelId="{C1DE6198-209E-4959-8685-5FDB3C2C475D}" type="presParOf" srcId="{D1DBFDEF-5C9C-4B26-BE61-F9A282CCD041}" destId="{F21A75B2-9EE7-4BA1-8CD8-D44DDC4DA175}" srcOrd="11" destOrd="0" presId="urn:microsoft.com/office/officeart/2005/8/layout/list1"/>
    <dgm:cxn modelId="{B441EA65-3D5F-4E51-8B8F-8BA54E2B08E8}" type="presParOf" srcId="{D1DBFDEF-5C9C-4B26-BE61-F9A282CCD041}" destId="{915346D7-9697-4C2A-8081-20586E2E7B5F}" srcOrd="12" destOrd="0" presId="urn:microsoft.com/office/officeart/2005/8/layout/list1"/>
    <dgm:cxn modelId="{2A2D6079-FF02-416A-BCB8-3719854605F6}" type="presParOf" srcId="{915346D7-9697-4C2A-8081-20586E2E7B5F}" destId="{DC84C143-3B30-40FD-9A19-D4C5F4A80F74}" srcOrd="0" destOrd="0" presId="urn:microsoft.com/office/officeart/2005/8/layout/list1"/>
    <dgm:cxn modelId="{3372565C-DC33-4B57-AD9B-49C723DA9373}" type="presParOf" srcId="{915346D7-9697-4C2A-8081-20586E2E7B5F}" destId="{B81EAF52-82CC-4ED8-9F89-78FC7939B0AB}" srcOrd="1" destOrd="0" presId="urn:microsoft.com/office/officeart/2005/8/layout/list1"/>
    <dgm:cxn modelId="{86281175-7ADF-4E40-BAC4-E5A4B55DD0B6}" type="presParOf" srcId="{D1DBFDEF-5C9C-4B26-BE61-F9A282CCD041}" destId="{27454754-090D-4380-B95B-E50FD34C8204}" srcOrd="13" destOrd="0" presId="urn:microsoft.com/office/officeart/2005/8/layout/list1"/>
    <dgm:cxn modelId="{99D0046E-03AB-42E1-A3B5-E22E2374B5DE}" type="presParOf" srcId="{D1DBFDEF-5C9C-4B26-BE61-F9A282CCD041}" destId="{5BB0CD51-E180-47C9-A11B-5FCE158BD48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AFF8D2-9C70-4B1E-978E-8AED698FD7B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5F3F93-8B33-4BA3-8B89-79727109F8F7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Компания/Вы</a:t>
          </a:r>
          <a:endParaRPr lang="ru-RU" sz="1000" b="1" dirty="0"/>
        </a:p>
      </dgm:t>
    </dgm:pt>
    <dgm:pt modelId="{AD664125-C7E8-4728-BCBA-E04FAD567203}" type="parTrans" cxnId="{87440E8B-66A7-45D3-B317-655A9AE99363}">
      <dgm:prSet/>
      <dgm:spPr/>
      <dgm:t>
        <a:bodyPr/>
        <a:lstStyle/>
        <a:p>
          <a:endParaRPr lang="ru-RU"/>
        </a:p>
      </dgm:t>
    </dgm:pt>
    <dgm:pt modelId="{49590BE6-6412-439A-A146-C663650A7349}" type="sibTrans" cxnId="{87440E8B-66A7-45D3-B317-655A9AE99363}">
      <dgm:prSet/>
      <dgm:spPr/>
      <dgm:t>
        <a:bodyPr/>
        <a:lstStyle/>
        <a:p>
          <a:endParaRPr lang="ru-RU"/>
        </a:p>
      </dgm:t>
    </dgm:pt>
    <dgm:pt modelId="{FBFAD9F9-6B2C-4B37-89EA-A0850BAAC336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Партнеры</a:t>
          </a:r>
          <a:endParaRPr lang="ru-RU" sz="1000" b="1" dirty="0"/>
        </a:p>
      </dgm:t>
    </dgm:pt>
    <dgm:pt modelId="{D798D49C-A8E9-4366-A003-54B299E6BA93}" type="parTrans" cxnId="{BA88B2B8-B144-46C4-B47B-98DD5904BA5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2D871DC0-2BB6-4A8C-9A41-5D7035A5C08A}" type="sibTrans" cxnId="{BA88B2B8-B144-46C4-B47B-98DD5904BA5F}">
      <dgm:prSet/>
      <dgm:spPr/>
      <dgm:t>
        <a:bodyPr/>
        <a:lstStyle/>
        <a:p>
          <a:endParaRPr lang="ru-RU"/>
        </a:p>
      </dgm:t>
    </dgm:pt>
    <dgm:pt modelId="{FCB5B994-4B38-4D30-A412-AE77BDA2D99F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Коллеги</a:t>
          </a:r>
          <a:endParaRPr lang="ru-RU" sz="1000" b="1" dirty="0"/>
        </a:p>
      </dgm:t>
    </dgm:pt>
    <dgm:pt modelId="{CABD8568-A39F-4877-8428-EFC2E262CF89}" type="parTrans" cxnId="{A23E37BD-C188-4B46-8E6F-3F0F998A12F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20E6AF5E-2C31-4CDA-B36D-BBB11466577F}" type="sibTrans" cxnId="{A23E37BD-C188-4B46-8E6F-3F0F998A12F8}">
      <dgm:prSet/>
      <dgm:spPr/>
      <dgm:t>
        <a:bodyPr/>
        <a:lstStyle/>
        <a:p>
          <a:endParaRPr lang="ru-RU"/>
        </a:p>
      </dgm:t>
    </dgm:pt>
    <dgm:pt modelId="{0C94747B-82A6-4C4A-BE17-9FF15D1289D8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Клиенты</a:t>
          </a:r>
          <a:endParaRPr lang="ru-RU" sz="1000" b="1" dirty="0"/>
        </a:p>
      </dgm:t>
    </dgm:pt>
    <dgm:pt modelId="{36B78EE5-7B7F-46C7-ADB9-425584279B39}" type="parTrans" cxnId="{BC1ABF5E-E3CC-44B8-BD0A-E372855C7880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324EAC63-6EAE-4D14-9A42-AA28ED8FCFC8}" type="sibTrans" cxnId="{BC1ABF5E-E3CC-44B8-BD0A-E372855C7880}">
      <dgm:prSet/>
      <dgm:spPr/>
      <dgm:t>
        <a:bodyPr/>
        <a:lstStyle/>
        <a:p>
          <a:endParaRPr lang="ru-RU"/>
        </a:p>
      </dgm:t>
    </dgm:pt>
    <dgm:pt modelId="{70601303-158E-45B4-AB79-E83602D80714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Конку</a:t>
          </a:r>
        </a:p>
        <a:p>
          <a:r>
            <a:rPr lang="ru-RU" sz="1000" b="1" dirty="0" smtClean="0"/>
            <a:t>ренты</a:t>
          </a:r>
          <a:endParaRPr lang="ru-RU" sz="1000" b="1" dirty="0"/>
        </a:p>
      </dgm:t>
    </dgm:pt>
    <dgm:pt modelId="{E281D478-7055-447A-9BF6-C02305B72DC6}" type="parTrans" cxnId="{BBDBA72E-549B-4126-A26E-006FFD62580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587052F4-7FA6-4854-9C30-420BC66EF3CD}" type="sibTrans" cxnId="{BBDBA72E-549B-4126-A26E-006FFD625802}">
      <dgm:prSet/>
      <dgm:spPr/>
      <dgm:t>
        <a:bodyPr/>
        <a:lstStyle/>
        <a:p>
          <a:endParaRPr lang="ru-RU"/>
        </a:p>
      </dgm:t>
    </dgm:pt>
    <dgm:pt modelId="{F1FBACB7-4663-4399-99E2-B28CA8C40128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err="1" smtClean="0"/>
            <a:t>Госорга</a:t>
          </a:r>
          <a:endParaRPr lang="ru-RU" sz="1000" b="1" dirty="0" smtClean="0"/>
        </a:p>
        <a:p>
          <a:r>
            <a:rPr lang="ru-RU" sz="1000" b="1" dirty="0" err="1" smtClean="0"/>
            <a:t>ны</a:t>
          </a:r>
          <a:endParaRPr lang="ru-RU" sz="1000" b="1" dirty="0"/>
        </a:p>
      </dgm:t>
    </dgm:pt>
    <dgm:pt modelId="{13D02FE6-C279-4F4F-96D9-50BF4DF1BF14}" type="parTrans" cxnId="{0EC4FCD9-B2D7-4569-AA95-1671AAEC79C7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6F14BA68-9CD9-4B2E-BBC4-A3BB03A19565}" type="sibTrans" cxnId="{0EC4FCD9-B2D7-4569-AA95-1671AAEC79C7}">
      <dgm:prSet/>
      <dgm:spPr/>
      <dgm:t>
        <a:bodyPr/>
        <a:lstStyle/>
        <a:p>
          <a:endParaRPr lang="ru-RU"/>
        </a:p>
      </dgm:t>
    </dgm:pt>
    <dgm:pt modelId="{EC6FCAE4-B338-475F-9E4D-726066CDB7B7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Медиа</a:t>
          </a:r>
          <a:endParaRPr lang="ru-RU" sz="1000" b="1" dirty="0"/>
        </a:p>
      </dgm:t>
    </dgm:pt>
    <dgm:pt modelId="{40848740-8E4B-47F9-AD10-D9DCA6990DE1}" type="parTrans" cxnId="{7735BD39-B32E-4B82-B90E-CE0348238C3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427B2229-D59A-4D5E-B1DE-9C9E25B593C1}" type="sibTrans" cxnId="{7735BD39-B32E-4B82-B90E-CE0348238C3F}">
      <dgm:prSet/>
      <dgm:spPr/>
      <dgm:t>
        <a:bodyPr/>
        <a:lstStyle/>
        <a:p>
          <a:endParaRPr lang="ru-RU"/>
        </a:p>
      </dgm:t>
    </dgm:pt>
    <dgm:pt modelId="{DFDAC178-B297-4777-9CBF-490961E7A518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smtClean="0"/>
            <a:t>Постав</a:t>
          </a:r>
        </a:p>
        <a:p>
          <a:r>
            <a:rPr lang="ru-RU" sz="1000" b="1" dirty="0" err="1" smtClean="0"/>
            <a:t>щики</a:t>
          </a:r>
          <a:endParaRPr lang="ru-RU" sz="1000" b="1" dirty="0"/>
        </a:p>
      </dgm:t>
    </dgm:pt>
    <dgm:pt modelId="{05EFC4F8-398E-4962-8FD1-BD72CA98B982}" type="parTrans" cxnId="{BC4C2597-0044-4C9A-A4DB-F833F730117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5C08145A-16E6-4F22-8DB7-74C7BD9C46EA}" type="sibTrans" cxnId="{BC4C2597-0044-4C9A-A4DB-F833F7301172}">
      <dgm:prSet/>
      <dgm:spPr/>
      <dgm:t>
        <a:bodyPr/>
        <a:lstStyle/>
        <a:p>
          <a:endParaRPr lang="ru-RU"/>
        </a:p>
      </dgm:t>
    </dgm:pt>
    <dgm:pt modelId="{91CA9B51-D630-4411-8512-C10DF1F27C38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000" b="1" dirty="0" err="1" smtClean="0"/>
            <a:t>Соцорганизации</a:t>
          </a:r>
          <a:endParaRPr lang="ru-RU" sz="1000" b="1" dirty="0"/>
        </a:p>
      </dgm:t>
    </dgm:pt>
    <dgm:pt modelId="{F39EBC51-77FD-4EBE-AD5B-E9A60057C1DB}" type="parTrans" cxnId="{BBFAB4CA-474B-4F73-983C-65077290387B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1000" b="1"/>
        </a:p>
      </dgm:t>
    </dgm:pt>
    <dgm:pt modelId="{6933B88B-C97C-491E-A0E2-2C58BB21A510}" type="sibTrans" cxnId="{BBFAB4CA-474B-4F73-983C-65077290387B}">
      <dgm:prSet/>
      <dgm:spPr/>
      <dgm:t>
        <a:bodyPr/>
        <a:lstStyle/>
        <a:p>
          <a:endParaRPr lang="ru-RU"/>
        </a:p>
      </dgm:t>
    </dgm:pt>
    <dgm:pt modelId="{480C307C-AC5E-4B85-A43D-908012B4B713}" type="pres">
      <dgm:prSet presAssocID="{2EAFF8D2-9C70-4B1E-978E-8AED698FD7B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7A6B44-F3E0-4275-AC24-19D521BA9086}" type="pres">
      <dgm:prSet presAssocID="{A85F3F93-8B33-4BA3-8B89-79727109F8F7}" presName="centerShape" presStyleLbl="node0" presStyleIdx="0" presStyleCnt="1"/>
      <dgm:spPr/>
      <dgm:t>
        <a:bodyPr/>
        <a:lstStyle/>
        <a:p>
          <a:endParaRPr lang="ru-RU"/>
        </a:p>
      </dgm:t>
    </dgm:pt>
    <dgm:pt modelId="{BD5A9BB7-4246-4A84-B526-10FDE2FDD7BB}" type="pres">
      <dgm:prSet presAssocID="{D798D49C-A8E9-4366-A003-54B299E6BA93}" presName="Name9" presStyleLbl="parChTrans1D2" presStyleIdx="0" presStyleCnt="8"/>
      <dgm:spPr/>
      <dgm:t>
        <a:bodyPr/>
        <a:lstStyle/>
        <a:p>
          <a:endParaRPr lang="ru-RU"/>
        </a:p>
      </dgm:t>
    </dgm:pt>
    <dgm:pt modelId="{3DDA09E4-7115-489B-BD09-ADA920457648}" type="pres">
      <dgm:prSet presAssocID="{D798D49C-A8E9-4366-A003-54B299E6BA93}" presName="connTx" presStyleLbl="parChTrans1D2" presStyleIdx="0" presStyleCnt="8"/>
      <dgm:spPr/>
      <dgm:t>
        <a:bodyPr/>
        <a:lstStyle/>
        <a:p>
          <a:endParaRPr lang="ru-RU"/>
        </a:p>
      </dgm:t>
    </dgm:pt>
    <dgm:pt modelId="{5326961E-BE07-427E-ABE0-682DD4A0EAD0}" type="pres">
      <dgm:prSet presAssocID="{FBFAD9F9-6B2C-4B37-89EA-A0850BAAC336}" presName="node" presStyleLbl="node1" presStyleIdx="0" presStyleCnt="8" custScaleX="104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CF02B-01AD-4C12-A1CB-29F3842C3945}" type="pres">
      <dgm:prSet presAssocID="{CABD8568-A39F-4877-8428-EFC2E262CF89}" presName="Name9" presStyleLbl="parChTrans1D2" presStyleIdx="1" presStyleCnt="8"/>
      <dgm:spPr/>
      <dgm:t>
        <a:bodyPr/>
        <a:lstStyle/>
        <a:p>
          <a:endParaRPr lang="ru-RU"/>
        </a:p>
      </dgm:t>
    </dgm:pt>
    <dgm:pt modelId="{EB7139AE-708B-4BD7-9BD8-BF2041E8B7E7}" type="pres">
      <dgm:prSet presAssocID="{CABD8568-A39F-4877-8428-EFC2E262CF89}" presName="connTx" presStyleLbl="parChTrans1D2" presStyleIdx="1" presStyleCnt="8"/>
      <dgm:spPr/>
      <dgm:t>
        <a:bodyPr/>
        <a:lstStyle/>
        <a:p>
          <a:endParaRPr lang="ru-RU"/>
        </a:p>
      </dgm:t>
    </dgm:pt>
    <dgm:pt modelId="{DD9CC9C0-E81D-430B-ADB3-1E73ABA8A783}" type="pres">
      <dgm:prSet presAssocID="{FCB5B994-4B38-4D30-A412-AE77BDA2D99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55499-9D59-4761-A56B-49B71149CEE0}" type="pres">
      <dgm:prSet presAssocID="{36B78EE5-7B7F-46C7-ADB9-425584279B39}" presName="Name9" presStyleLbl="parChTrans1D2" presStyleIdx="2" presStyleCnt="8"/>
      <dgm:spPr/>
      <dgm:t>
        <a:bodyPr/>
        <a:lstStyle/>
        <a:p>
          <a:endParaRPr lang="ru-RU"/>
        </a:p>
      </dgm:t>
    </dgm:pt>
    <dgm:pt modelId="{919DAD59-6988-4518-96E9-F658FB92BE32}" type="pres">
      <dgm:prSet presAssocID="{36B78EE5-7B7F-46C7-ADB9-425584279B39}" presName="connTx" presStyleLbl="parChTrans1D2" presStyleIdx="2" presStyleCnt="8"/>
      <dgm:spPr/>
      <dgm:t>
        <a:bodyPr/>
        <a:lstStyle/>
        <a:p>
          <a:endParaRPr lang="ru-RU"/>
        </a:p>
      </dgm:t>
    </dgm:pt>
    <dgm:pt modelId="{E804C2DB-18ED-4DAD-8417-59FB8939EF34}" type="pres">
      <dgm:prSet presAssocID="{0C94747B-82A6-4C4A-BE17-9FF15D1289D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DC272-9E55-46D2-BEDD-7D9E7B9F410D}" type="pres">
      <dgm:prSet presAssocID="{E281D478-7055-447A-9BF6-C02305B72DC6}" presName="Name9" presStyleLbl="parChTrans1D2" presStyleIdx="3" presStyleCnt="8"/>
      <dgm:spPr/>
      <dgm:t>
        <a:bodyPr/>
        <a:lstStyle/>
        <a:p>
          <a:endParaRPr lang="ru-RU"/>
        </a:p>
      </dgm:t>
    </dgm:pt>
    <dgm:pt modelId="{38AD063A-DBE7-4F50-B76C-10085507CBEC}" type="pres">
      <dgm:prSet presAssocID="{E281D478-7055-447A-9BF6-C02305B72DC6}" presName="connTx" presStyleLbl="parChTrans1D2" presStyleIdx="3" presStyleCnt="8"/>
      <dgm:spPr/>
      <dgm:t>
        <a:bodyPr/>
        <a:lstStyle/>
        <a:p>
          <a:endParaRPr lang="ru-RU"/>
        </a:p>
      </dgm:t>
    </dgm:pt>
    <dgm:pt modelId="{F1370842-7334-4E0D-A65F-73098472EFC6}" type="pres">
      <dgm:prSet presAssocID="{70601303-158E-45B4-AB79-E83602D8071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72681-1B52-4A2A-B5C0-599D143F8A8D}" type="pres">
      <dgm:prSet presAssocID="{13D02FE6-C279-4F4F-96D9-50BF4DF1BF14}" presName="Name9" presStyleLbl="parChTrans1D2" presStyleIdx="4" presStyleCnt="8"/>
      <dgm:spPr/>
      <dgm:t>
        <a:bodyPr/>
        <a:lstStyle/>
        <a:p>
          <a:endParaRPr lang="ru-RU"/>
        </a:p>
      </dgm:t>
    </dgm:pt>
    <dgm:pt modelId="{66E61850-76C2-4CDC-AC67-08AA1F5E69C0}" type="pres">
      <dgm:prSet presAssocID="{13D02FE6-C279-4F4F-96D9-50BF4DF1BF14}" presName="connTx" presStyleLbl="parChTrans1D2" presStyleIdx="4" presStyleCnt="8"/>
      <dgm:spPr/>
      <dgm:t>
        <a:bodyPr/>
        <a:lstStyle/>
        <a:p>
          <a:endParaRPr lang="ru-RU"/>
        </a:p>
      </dgm:t>
    </dgm:pt>
    <dgm:pt modelId="{88559DA4-560F-4619-84CF-52A8433E4BA5}" type="pres">
      <dgm:prSet presAssocID="{F1FBACB7-4663-4399-99E2-B28CA8C4012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89F38-45D0-4864-86D7-E944E7CDDB8E}" type="pres">
      <dgm:prSet presAssocID="{40848740-8E4B-47F9-AD10-D9DCA6990DE1}" presName="Name9" presStyleLbl="parChTrans1D2" presStyleIdx="5" presStyleCnt="8"/>
      <dgm:spPr/>
      <dgm:t>
        <a:bodyPr/>
        <a:lstStyle/>
        <a:p>
          <a:endParaRPr lang="ru-RU"/>
        </a:p>
      </dgm:t>
    </dgm:pt>
    <dgm:pt modelId="{A05A7AA0-585C-428C-B112-645C6D1289CF}" type="pres">
      <dgm:prSet presAssocID="{40848740-8E4B-47F9-AD10-D9DCA6990DE1}" presName="connTx" presStyleLbl="parChTrans1D2" presStyleIdx="5" presStyleCnt="8"/>
      <dgm:spPr/>
      <dgm:t>
        <a:bodyPr/>
        <a:lstStyle/>
        <a:p>
          <a:endParaRPr lang="ru-RU"/>
        </a:p>
      </dgm:t>
    </dgm:pt>
    <dgm:pt modelId="{CBB3038A-DDAF-4F49-B5E5-029AA709EF4D}" type="pres">
      <dgm:prSet presAssocID="{EC6FCAE4-B338-475F-9E4D-726066CDB7B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171CF-9824-45E5-9344-01E267609F78}" type="pres">
      <dgm:prSet presAssocID="{05EFC4F8-398E-4962-8FD1-BD72CA98B982}" presName="Name9" presStyleLbl="parChTrans1D2" presStyleIdx="6" presStyleCnt="8"/>
      <dgm:spPr/>
      <dgm:t>
        <a:bodyPr/>
        <a:lstStyle/>
        <a:p>
          <a:endParaRPr lang="ru-RU"/>
        </a:p>
      </dgm:t>
    </dgm:pt>
    <dgm:pt modelId="{2AD416D8-65EC-4ACF-8B2D-FAFF8A329135}" type="pres">
      <dgm:prSet presAssocID="{05EFC4F8-398E-4962-8FD1-BD72CA98B982}" presName="connTx" presStyleLbl="parChTrans1D2" presStyleIdx="6" presStyleCnt="8"/>
      <dgm:spPr/>
      <dgm:t>
        <a:bodyPr/>
        <a:lstStyle/>
        <a:p>
          <a:endParaRPr lang="ru-RU"/>
        </a:p>
      </dgm:t>
    </dgm:pt>
    <dgm:pt modelId="{ABE6FB86-91FC-4E31-81A7-2EC2AA01280D}" type="pres">
      <dgm:prSet presAssocID="{DFDAC178-B297-4777-9CBF-490961E7A518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A099E-CD1E-498C-A041-148D1A1F892D}" type="pres">
      <dgm:prSet presAssocID="{F39EBC51-77FD-4EBE-AD5B-E9A60057C1DB}" presName="Name9" presStyleLbl="parChTrans1D2" presStyleIdx="7" presStyleCnt="8"/>
      <dgm:spPr/>
      <dgm:t>
        <a:bodyPr/>
        <a:lstStyle/>
        <a:p>
          <a:endParaRPr lang="ru-RU"/>
        </a:p>
      </dgm:t>
    </dgm:pt>
    <dgm:pt modelId="{6AE03529-2839-4D19-8A1F-56D6032DF248}" type="pres">
      <dgm:prSet presAssocID="{F39EBC51-77FD-4EBE-AD5B-E9A60057C1D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F5E75A45-4D5B-4657-870D-CAF9108B8483}" type="pres">
      <dgm:prSet presAssocID="{91CA9B51-D630-4411-8512-C10DF1F27C38}" presName="node" presStyleLbl="node1" presStyleIdx="7" presStyleCnt="8" custScaleX="109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D5FDD6-8B65-4289-A164-508F4EE7A9C9}" type="presOf" srcId="{13D02FE6-C279-4F4F-96D9-50BF4DF1BF14}" destId="{DB572681-1B52-4A2A-B5C0-599D143F8A8D}" srcOrd="0" destOrd="0" presId="urn:microsoft.com/office/officeart/2005/8/layout/radial1"/>
    <dgm:cxn modelId="{A4E65A3B-B752-4A7A-8A25-D8459D3CE223}" type="presOf" srcId="{40848740-8E4B-47F9-AD10-D9DCA6990DE1}" destId="{A05A7AA0-585C-428C-B112-645C6D1289CF}" srcOrd="1" destOrd="0" presId="urn:microsoft.com/office/officeart/2005/8/layout/radial1"/>
    <dgm:cxn modelId="{64794ED6-1D10-4EB5-BD6E-6BE6BA5241F6}" type="presOf" srcId="{DFDAC178-B297-4777-9CBF-490961E7A518}" destId="{ABE6FB86-91FC-4E31-81A7-2EC2AA01280D}" srcOrd="0" destOrd="0" presId="urn:microsoft.com/office/officeart/2005/8/layout/radial1"/>
    <dgm:cxn modelId="{BA88B2B8-B144-46C4-B47B-98DD5904BA5F}" srcId="{A85F3F93-8B33-4BA3-8B89-79727109F8F7}" destId="{FBFAD9F9-6B2C-4B37-89EA-A0850BAAC336}" srcOrd="0" destOrd="0" parTransId="{D798D49C-A8E9-4366-A003-54B299E6BA93}" sibTransId="{2D871DC0-2BB6-4A8C-9A41-5D7035A5C08A}"/>
    <dgm:cxn modelId="{79448E1D-6767-494F-B6A3-9517ED83A244}" type="presOf" srcId="{A85F3F93-8B33-4BA3-8B89-79727109F8F7}" destId="{9F7A6B44-F3E0-4275-AC24-19D521BA9086}" srcOrd="0" destOrd="0" presId="urn:microsoft.com/office/officeart/2005/8/layout/radial1"/>
    <dgm:cxn modelId="{BBFAB4CA-474B-4F73-983C-65077290387B}" srcId="{A85F3F93-8B33-4BA3-8B89-79727109F8F7}" destId="{91CA9B51-D630-4411-8512-C10DF1F27C38}" srcOrd="7" destOrd="0" parTransId="{F39EBC51-77FD-4EBE-AD5B-E9A60057C1DB}" sibTransId="{6933B88B-C97C-491E-A0E2-2C58BB21A510}"/>
    <dgm:cxn modelId="{E2281C41-0625-4EFE-B25E-328BCF382EE1}" type="presOf" srcId="{F39EBC51-77FD-4EBE-AD5B-E9A60057C1DB}" destId="{D3EA099E-CD1E-498C-A041-148D1A1F892D}" srcOrd="0" destOrd="0" presId="urn:microsoft.com/office/officeart/2005/8/layout/radial1"/>
    <dgm:cxn modelId="{E0082712-92DC-4A54-A3B9-F6D068FEFE72}" type="presOf" srcId="{CABD8568-A39F-4877-8428-EFC2E262CF89}" destId="{EB7139AE-708B-4BD7-9BD8-BF2041E8B7E7}" srcOrd="1" destOrd="0" presId="urn:microsoft.com/office/officeart/2005/8/layout/radial1"/>
    <dgm:cxn modelId="{C0B712C3-6631-4AB2-AD81-A84B4BD462B7}" type="presOf" srcId="{40848740-8E4B-47F9-AD10-D9DCA6990DE1}" destId="{0F989F38-45D0-4864-86D7-E944E7CDDB8E}" srcOrd="0" destOrd="0" presId="urn:microsoft.com/office/officeart/2005/8/layout/radial1"/>
    <dgm:cxn modelId="{C865E9FA-DD1C-42CC-91DB-B1731AE5431C}" type="presOf" srcId="{D798D49C-A8E9-4366-A003-54B299E6BA93}" destId="{3DDA09E4-7115-489B-BD09-ADA920457648}" srcOrd="1" destOrd="0" presId="urn:microsoft.com/office/officeart/2005/8/layout/radial1"/>
    <dgm:cxn modelId="{BC4C2597-0044-4C9A-A4DB-F833F7301172}" srcId="{A85F3F93-8B33-4BA3-8B89-79727109F8F7}" destId="{DFDAC178-B297-4777-9CBF-490961E7A518}" srcOrd="6" destOrd="0" parTransId="{05EFC4F8-398E-4962-8FD1-BD72CA98B982}" sibTransId="{5C08145A-16E6-4F22-8DB7-74C7BD9C46EA}"/>
    <dgm:cxn modelId="{719D433D-6422-47B3-AACB-7540755192A5}" type="presOf" srcId="{E281D478-7055-447A-9BF6-C02305B72DC6}" destId="{539DC272-9E55-46D2-BEDD-7D9E7B9F410D}" srcOrd="0" destOrd="0" presId="urn:microsoft.com/office/officeart/2005/8/layout/radial1"/>
    <dgm:cxn modelId="{0EC4FCD9-B2D7-4569-AA95-1671AAEC79C7}" srcId="{A85F3F93-8B33-4BA3-8B89-79727109F8F7}" destId="{F1FBACB7-4663-4399-99E2-B28CA8C40128}" srcOrd="4" destOrd="0" parTransId="{13D02FE6-C279-4F4F-96D9-50BF4DF1BF14}" sibTransId="{6F14BA68-9CD9-4B2E-BBC4-A3BB03A19565}"/>
    <dgm:cxn modelId="{0A1426A9-FD38-4E61-8ABE-020658E78071}" type="presOf" srcId="{E281D478-7055-447A-9BF6-C02305B72DC6}" destId="{38AD063A-DBE7-4F50-B76C-10085507CBEC}" srcOrd="1" destOrd="0" presId="urn:microsoft.com/office/officeart/2005/8/layout/radial1"/>
    <dgm:cxn modelId="{5D3D8824-72A4-4945-BF79-429D58E647CF}" type="presOf" srcId="{F39EBC51-77FD-4EBE-AD5B-E9A60057C1DB}" destId="{6AE03529-2839-4D19-8A1F-56D6032DF248}" srcOrd="1" destOrd="0" presId="urn:microsoft.com/office/officeart/2005/8/layout/radial1"/>
    <dgm:cxn modelId="{F727F910-AA59-494A-BE98-7058BC20EA9F}" type="presOf" srcId="{2EAFF8D2-9C70-4B1E-978E-8AED698FD7BB}" destId="{480C307C-AC5E-4B85-A43D-908012B4B713}" srcOrd="0" destOrd="0" presId="urn:microsoft.com/office/officeart/2005/8/layout/radial1"/>
    <dgm:cxn modelId="{30A74E02-27C5-492C-9DA5-D3A56E3E4E43}" type="presOf" srcId="{F1FBACB7-4663-4399-99E2-B28CA8C40128}" destId="{88559DA4-560F-4619-84CF-52A8433E4BA5}" srcOrd="0" destOrd="0" presId="urn:microsoft.com/office/officeart/2005/8/layout/radial1"/>
    <dgm:cxn modelId="{87440E8B-66A7-45D3-B317-655A9AE99363}" srcId="{2EAFF8D2-9C70-4B1E-978E-8AED698FD7BB}" destId="{A85F3F93-8B33-4BA3-8B89-79727109F8F7}" srcOrd="0" destOrd="0" parTransId="{AD664125-C7E8-4728-BCBA-E04FAD567203}" sibTransId="{49590BE6-6412-439A-A146-C663650A7349}"/>
    <dgm:cxn modelId="{C4F4BB89-1EB2-414F-A024-E906FBAD5BBE}" type="presOf" srcId="{FBFAD9F9-6B2C-4B37-89EA-A0850BAAC336}" destId="{5326961E-BE07-427E-ABE0-682DD4A0EAD0}" srcOrd="0" destOrd="0" presId="urn:microsoft.com/office/officeart/2005/8/layout/radial1"/>
    <dgm:cxn modelId="{4B880836-6AA4-4287-A88D-483C65397EAA}" type="presOf" srcId="{EC6FCAE4-B338-475F-9E4D-726066CDB7B7}" destId="{CBB3038A-DDAF-4F49-B5E5-029AA709EF4D}" srcOrd="0" destOrd="0" presId="urn:microsoft.com/office/officeart/2005/8/layout/radial1"/>
    <dgm:cxn modelId="{DEC1DC41-D419-4802-A4AB-16B6A283AE77}" type="presOf" srcId="{36B78EE5-7B7F-46C7-ADB9-425584279B39}" destId="{919DAD59-6988-4518-96E9-F658FB92BE32}" srcOrd="1" destOrd="0" presId="urn:microsoft.com/office/officeart/2005/8/layout/radial1"/>
    <dgm:cxn modelId="{BC1ABF5E-E3CC-44B8-BD0A-E372855C7880}" srcId="{A85F3F93-8B33-4BA3-8B89-79727109F8F7}" destId="{0C94747B-82A6-4C4A-BE17-9FF15D1289D8}" srcOrd="2" destOrd="0" parTransId="{36B78EE5-7B7F-46C7-ADB9-425584279B39}" sibTransId="{324EAC63-6EAE-4D14-9A42-AA28ED8FCFC8}"/>
    <dgm:cxn modelId="{5498800A-A062-4CE2-B35A-D0387B5BCEF3}" type="presOf" srcId="{0C94747B-82A6-4C4A-BE17-9FF15D1289D8}" destId="{E804C2DB-18ED-4DAD-8417-59FB8939EF34}" srcOrd="0" destOrd="0" presId="urn:microsoft.com/office/officeart/2005/8/layout/radial1"/>
    <dgm:cxn modelId="{7735BD39-B32E-4B82-B90E-CE0348238C3F}" srcId="{A85F3F93-8B33-4BA3-8B89-79727109F8F7}" destId="{EC6FCAE4-B338-475F-9E4D-726066CDB7B7}" srcOrd="5" destOrd="0" parTransId="{40848740-8E4B-47F9-AD10-D9DCA6990DE1}" sibTransId="{427B2229-D59A-4D5E-B1DE-9C9E25B593C1}"/>
    <dgm:cxn modelId="{3142D541-5283-41E3-B309-1F177DEFCEEA}" type="presOf" srcId="{05EFC4F8-398E-4962-8FD1-BD72CA98B982}" destId="{7F6171CF-9824-45E5-9344-01E267609F78}" srcOrd="0" destOrd="0" presId="urn:microsoft.com/office/officeart/2005/8/layout/radial1"/>
    <dgm:cxn modelId="{8B5E328E-5304-40CE-A463-12248DA8EF93}" type="presOf" srcId="{CABD8568-A39F-4877-8428-EFC2E262CF89}" destId="{36BCF02B-01AD-4C12-A1CB-29F3842C3945}" srcOrd="0" destOrd="0" presId="urn:microsoft.com/office/officeart/2005/8/layout/radial1"/>
    <dgm:cxn modelId="{B9BEBF45-9A8F-4C3C-A1A2-8F688E515CD9}" type="presOf" srcId="{13D02FE6-C279-4F4F-96D9-50BF4DF1BF14}" destId="{66E61850-76C2-4CDC-AC67-08AA1F5E69C0}" srcOrd="1" destOrd="0" presId="urn:microsoft.com/office/officeart/2005/8/layout/radial1"/>
    <dgm:cxn modelId="{BBDBA72E-549B-4126-A26E-006FFD625802}" srcId="{A85F3F93-8B33-4BA3-8B89-79727109F8F7}" destId="{70601303-158E-45B4-AB79-E83602D80714}" srcOrd="3" destOrd="0" parTransId="{E281D478-7055-447A-9BF6-C02305B72DC6}" sibTransId="{587052F4-7FA6-4854-9C30-420BC66EF3CD}"/>
    <dgm:cxn modelId="{FFC3EEE0-186E-4789-9CFE-863E8C49613F}" type="presOf" srcId="{91CA9B51-D630-4411-8512-C10DF1F27C38}" destId="{F5E75A45-4D5B-4657-870D-CAF9108B8483}" srcOrd="0" destOrd="0" presId="urn:microsoft.com/office/officeart/2005/8/layout/radial1"/>
    <dgm:cxn modelId="{949A30AB-3A78-4BEF-8EE1-868CA25DA70C}" type="presOf" srcId="{D798D49C-A8E9-4366-A003-54B299E6BA93}" destId="{BD5A9BB7-4246-4A84-B526-10FDE2FDD7BB}" srcOrd="0" destOrd="0" presId="urn:microsoft.com/office/officeart/2005/8/layout/radial1"/>
    <dgm:cxn modelId="{E0A25BD2-EDF2-4829-AFA9-17AE6D280F25}" type="presOf" srcId="{FCB5B994-4B38-4D30-A412-AE77BDA2D99F}" destId="{DD9CC9C0-E81D-430B-ADB3-1E73ABA8A783}" srcOrd="0" destOrd="0" presId="urn:microsoft.com/office/officeart/2005/8/layout/radial1"/>
    <dgm:cxn modelId="{A23E37BD-C188-4B46-8E6F-3F0F998A12F8}" srcId="{A85F3F93-8B33-4BA3-8B89-79727109F8F7}" destId="{FCB5B994-4B38-4D30-A412-AE77BDA2D99F}" srcOrd="1" destOrd="0" parTransId="{CABD8568-A39F-4877-8428-EFC2E262CF89}" sibTransId="{20E6AF5E-2C31-4CDA-B36D-BBB11466577F}"/>
    <dgm:cxn modelId="{71137F8A-94EE-400D-98B7-D67692A0D648}" type="presOf" srcId="{05EFC4F8-398E-4962-8FD1-BD72CA98B982}" destId="{2AD416D8-65EC-4ACF-8B2D-FAFF8A329135}" srcOrd="1" destOrd="0" presId="urn:microsoft.com/office/officeart/2005/8/layout/radial1"/>
    <dgm:cxn modelId="{81AB1E0E-C780-4DB8-B466-861359DD22A2}" type="presOf" srcId="{36B78EE5-7B7F-46C7-ADB9-425584279B39}" destId="{57755499-9D59-4761-A56B-49B71149CEE0}" srcOrd="0" destOrd="0" presId="urn:microsoft.com/office/officeart/2005/8/layout/radial1"/>
    <dgm:cxn modelId="{E71ECA30-2DBC-4B21-8299-A8D5E0A423A7}" type="presOf" srcId="{70601303-158E-45B4-AB79-E83602D80714}" destId="{F1370842-7334-4E0D-A65F-73098472EFC6}" srcOrd="0" destOrd="0" presId="urn:microsoft.com/office/officeart/2005/8/layout/radial1"/>
    <dgm:cxn modelId="{D5321D63-C8C5-4E29-B242-77F54DC632AF}" type="presParOf" srcId="{480C307C-AC5E-4B85-A43D-908012B4B713}" destId="{9F7A6B44-F3E0-4275-AC24-19D521BA9086}" srcOrd="0" destOrd="0" presId="urn:microsoft.com/office/officeart/2005/8/layout/radial1"/>
    <dgm:cxn modelId="{7FD4A20E-CC41-473A-BA38-44930E46126C}" type="presParOf" srcId="{480C307C-AC5E-4B85-A43D-908012B4B713}" destId="{BD5A9BB7-4246-4A84-B526-10FDE2FDD7BB}" srcOrd="1" destOrd="0" presId="urn:microsoft.com/office/officeart/2005/8/layout/radial1"/>
    <dgm:cxn modelId="{3CD98EEC-A71C-4584-BC0F-EF73FDE4C268}" type="presParOf" srcId="{BD5A9BB7-4246-4A84-B526-10FDE2FDD7BB}" destId="{3DDA09E4-7115-489B-BD09-ADA920457648}" srcOrd="0" destOrd="0" presId="urn:microsoft.com/office/officeart/2005/8/layout/radial1"/>
    <dgm:cxn modelId="{8F31D42F-5F23-489B-90E8-D85DAFC70978}" type="presParOf" srcId="{480C307C-AC5E-4B85-A43D-908012B4B713}" destId="{5326961E-BE07-427E-ABE0-682DD4A0EAD0}" srcOrd="2" destOrd="0" presId="urn:microsoft.com/office/officeart/2005/8/layout/radial1"/>
    <dgm:cxn modelId="{944FA9C0-60BD-4BFD-A8B7-B4258A0B919E}" type="presParOf" srcId="{480C307C-AC5E-4B85-A43D-908012B4B713}" destId="{36BCF02B-01AD-4C12-A1CB-29F3842C3945}" srcOrd="3" destOrd="0" presId="urn:microsoft.com/office/officeart/2005/8/layout/radial1"/>
    <dgm:cxn modelId="{EACEBB63-E834-4C57-9216-73A46C37F0A9}" type="presParOf" srcId="{36BCF02B-01AD-4C12-A1CB-29F3842C3945}" destId="{EB7139AE-708B-4BD7-9BD8-BF2041E8B7E7}" srcOrd="0" destOrd="0" presId="urn:microsoft.com/office/officeart/2005/8/layout/radial1"/>
    <dgm:cxn modelId="{40FBB3FD-04B0-4B78-A6B8-10767D4F5AAB}" type="presParOf" srcId="{480C307C-AC5E-4B85-A43D-908012B4B713}" destId="{DD9CC9C0-E81D-430B-ADB3-1E73ABA8A783}" srcOrd="4" destOrd="0" presId="urn:microsoft.com/office/officeart/2005/8/layout/radial1"/>
    <dgm:cxn modelId="{532EE9BB-3E8F-4891-95E1-C2D8CBFD04DA}" type="presParOf" srcId="{480C307C-AC5E-4B85-A43D-908012B4B713}" destId="{57755499-9D59-4761-A56B-49B71149CEE0}" srcOrd="5" destOrd="0" presId="urn:microsoft.com/office/officeart/2005/8/layout/radial1"/>
    <dgm:cxn modelId="{EA89C980-8331-41BF-84AE-C3CFCA462414}" type="presParOf" srcId="{57755499-9D59-4761-A56B-49B71149CEE0}" destId="{919DAD59-6988-4518-96E9-F658FB92BE32}" srcOrd="0" destOrd="0" presId="urn:microsoft.com/office/officeart/2005/8/layout/radial1"/>
    <dgm:cxn modelId="{010A4F6A-C44A-4018-83EB-5C0875B83B77}" type="presParOf" srcId="{480C307C-AC5E-4B85-A43D-908012B4B713}" destId="{E804C2DB-18ED-4DAD-8417-59FB8939EF34}" srcOrd="6" destOrd="0" presId="urn:microsoft.com/office/officeart/2005/8/layout/radial1"/>
    <dgm:cxn modelId="{2D4DEB87-7554-479E-AF84-C236CA1B1B92}" type="presParOf" srcId="{480C307C-AC5E-4B85-A43D-908012B4B713}" destId="{539DC272-9E55-46D2-BEDD-7D9E7B9F410D}" srcOrd="7" destOrd="0" presId="urn:microsoft.com/office/officeart/2005/8/layout/radial1"/>
    <dgm:cxn modelId="{7A4CDEFB-31A1-4D18-819A-8ACFB01FD2D1}" type="presParOf" srcId="{539DC272-9E55-46D2-BEDD-7D9E7B9F410D}" destId="{38AD063A-DBE7-4F50-B76C-10085507CBEC}" srcOrd="0" destOrd="0" presId="urn:microsoft.com/office/officeart/2005/8/layout/radial1"/>
    <dgm:cxn modelId="{07C3CAE6-F076-4803-BA50-0A45CBEB1BC2}" type="presParOf" srcId="{480C307C-AC5E-4B85-A43D-908012B4B713}" destId="{F1370842-7334-4E0D-A65F-73098472EFC6}" srcOrd="8" destOrd="0" presId="urn:microsoft.com/office/officeart/2005/8/layout/radial1"/>
    <dgm:cxn modelId="{94461EF3-6866-4D3F-8C87-C95ED2840997}" type="presParOf" srcId="{480C307C-AC5E-4B85-A43D-908012B4B713}" destId="{DB572681-1B52-4A2A-B5C0-599D143F8A8D}" srcOrd="9" destOrd="0" presId="urn:microsoft.com/office/officeart/2005/8/layout/radial1"/>
    <dgm:cxn modelId="{E896A352-33D6-44DF-942A-ABEF4B9DAEDA}" type="presParOf" srcId="{DB572681-1B52-4A2A-B5C0-599D143F8A8D}" destId="{66E61850-76C2-4CDC-AC67-08AA1F5E69C0}" srcOrd="0" destOrd="0" presId="urn:microsoft.com/office/officeart/2005/8/layout/radial1"/>
    <dgm:cxn modelId="{7199A1B1-5B72-4A7E-9D68-CE31744EF58D}" type="presParOf" srcId="{480C307C-AC5E-4B85-A43D-908012B4B713}" destId="{88559DA4-560F-4619-84CF-52A8433E4BA5}" srcOrd="10" destOrd="0" presId="urn:microsoft.com/office/officeart/2005/8/layout/radial1"/>
    <dgm:cxn modelId="{D070A29A-C201-44E2-AA23-2CD436EE83D3}" type="presParOf" srcId="{480C307C-AC5E-4B85-A43D-908012B4B713}" destId="{0F989F38-45D0-4864-86D7-E944E7CDDB8E}" srcOrd="11" destOrd="0" presId="urn:microsoft.com/office/officeart/2005/8/layout/radial1"/>
    <dgm:cxn modelId="{88921908-C691-4AF9-9754-09952AF4D3E8}" type="presParOf" srcId="{0F989F38-45D0-4864-86D7-E944E7CDDB8E}" destId="{A05A7AA0-585C-428C-B112-645C6D1289CF}" srcOrd="0" destOrd="0" presId="urn:microsoft.com/office/officeart/2005/8/layout/radial1"/>
    <dgm:cxn modelId="{0183F5DF-D199-4B51-AC06-AAC460D1F8E1}" type="presParOf" srcId="{480C307C-AC5E-4B85-A43D-908012B4B713}" destId="{CBB3038A-DDAF-4F49-B5E5-029AA709EF4D}" srcOrd="12" destOrd="0" presId="urn:microsoft.com/office/officeart/2005/8/layout/radial1"/>
    <dgm:cxn modelId="{52EA9053-8CB0-4134-84CA-63E9240EF542}" type="presParOf" srcId="{480C307C-AC5E-4B85-A43D-908012B4B713}" destId="{7F6171CF-9824-45E5-9344-01E267609F78}" srcOrd="13" destOrd="0" presId="urn:microsoft.com/office/officeart/2005/8/layout/radial1"/>
    <dgm:cxn modelId="{648B5DA3-9BBE-49F3-9523-FB91854FA7EF}" type="presParOf" srcId="{7F6171CF-9824-45E5-9344-01E267609F78}" destId="{2AD416D8-65EC-4ACF-8B2D-FAFF8A329135}" srcOrd="0" destOrd="0" presId="urn:microsoft.com/office/officeart/2005/8/layout/radial1"/>
    <dgm:cxn modelId="{251F488D-4B3E-40B2-A98B-60C612186152}" type="presParOf" srcId="{480C307C-AC5E-4B85-A43D-908012B4B713}" destId="{ABE6FB86-91FC-4E31-81A7-2EC2AA01280D}" srcOrd="14" destOrd="0" presId="urn:microsoft.com/office/officeart/2005/8/layout/radial1"/>
    <dgm:cxn modelId="{FEECC85C-BAD8-427D-BF69-C386FE580337}" type="presParOf" srcId="{480C307C-AC5E-4B85-A43D-908012B4B713}" destId="{D3EA099E-CD1E-498C-A041-148D1A1F892D}" srcOrd="15" destOrd="0" presId="urn:microsoft.com/office/officeart/2005/8/layout/radial1"/>
    <dgm:cxn modelId="{4F1EA9EE-5378-4E07-A9DB-E3A10DF024A4}" type="presParOf" srcId="{D3EA099E-CD1E-498C-A041-148D1A1F892D}" destId="{6AE03529-2839-4D19-8A1F-56D6032DF248}" srcOrd="0" destOrd="0" presId="urn:microsoft.com/office/officeart/2005/8/layout/radial1"/>
    <dgm:cxn modelId="{6632707B-9281-4EF9-B30A-26B40969EA8C}" type="presParOf" srcId="{480C307C-AC5E-4B85-A43D-908012B4B713}" destId="{F5E75A45-4D5B-4657-870D-CAF9108B8483}" srcOrd="16" destOrd="0" presId="urn:microsoft.com/office/officeart/2005/8/layout/radial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B99575-C392-46A5-9522-AB4BDCFF45CE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F6B4CD-9E0D-42EA-8A8B-14237F0BAD73}">
      <dgm:prSet phldrT="[Текст]"/>
      <dgm:spPr/>
      <dgm:t>
        <a:bodyPr/>
        <a:lstStyle/>
        <a:p>
          <a:r>
            <a:rPr lang="ru-RU" b="1" dirty="0" smtClean="0"/>
            <a:t>КРИЗИС</a:t>
          </a:r>
          <a:endParaRPr lang="ru-RU" b="1" dirty="0"/>
        </a:p>
      </dgm:t>
    </dgm:pt>
    <dgm:pt modelId="{85F63A9C-AFCA-4426-86CA-4C936A0A7120}" type="parTrans" cxnId="{14E73C60-4738-431D-A862-AE9C2F02029A}">
      <dgm:prSet/>
      <dgm:spPr/>
      <dgm:t>
        <a:bodyPr/>
        <a:lstStyle/>
        <a:p>
          <a:endParaRPr lang="ru-RU"/>
        </a:p>
      </dgm:t>
    </dgm:pt>
    <dgm:pt modelId="{136F00EA-ED59-415B-99C8-2A578FB75568}" type="sibTrans" cxnId="{14E73C60-4738-431D-A862-AE9C2F02029A}">
      <dgm:prSet/>
      <dgm:spPr/>
      <dgm:t>
        <a:bodyPr/>
        <a:lstStyle/>
        <a:p>
          <a:endParaRPr lang="ru-RU"/>
        </a:p>
      </dgm:t>
    </dgm:pt>
    <dgm:pt modelId="{9F132E57-4EFB-49BB-872C-95114572EA12}">
      <dgm:prSet phldrT="[Текст]"/>
      <dgm:spPr/>
      <dgm:t>
        <a:bodyPr/>
        <a:lstStyle/>
        <a:p>
          <a:r>
            <a:rPr lang="ru-RU" dirty="0" smtClean="0"/>
            <a:t>ПРЕДУ</a:t>
          </a:r>
          <a:endParaRPr lang="ru-RU" dirty="0"/>
        </a:p>
      </dgm:t>
    </dgm:pt>
    <dgm:pt modelId="{9132BBD6-AA97-42DC-B6A0-8D1AA3AA6FC5}" type="parTrans" cxnId="{812FDBDE-A934-44E4-8A94-120E3B2EA0AA}">
      <dgm:prSet/>
      <dgm:spPr/>
      <dgm:t>
        <a:bodyPr/>
        <a:lstStyle/>
        <a:p>
          <a:endParaRPr lang="ru-RU"/>
        </a:p>
      </dgm:t>
    </dgm:pt>
    <dgm:pt modelId="{A5E20F4B-2EA4-4087-A750-159C16F91B3C}" type="sibTrans" cxnId="{812FDBDE-A934-44E4-8A94-120E3B2EA0AA}">
      <dgm:prSet/>
      <dgm:spPr/>
      <dgm:t>
        <a:bodyPr/>
        <a:lstStyle/>
        <a:p>
          <a:endParaRPr lang="ru-RU"/>
        </a:p>
      </dgm:t>
    </dgm:pt>
    <dgm:pt modelId="{37D7EFA3-D0DD-41FD-A3F9-8BC7841D2700}">
      <dgm:prSet phldrT="[Текст]" phldr="1"/>
      <dgm:spPr/>
      <dgm:t>
        <a:bodyPr/>
        <a:lstStyle/>
        <a:p>
          <a:endParaRPr lang="ru-RU"/>
        </a:p>
      </dgm:t>
    </dgm:pt>
    <dgm:pt modelId="{03C54AAE-6545-4629-A64B-609B2BFFD99C}" type="parTrans" cxnId="{394409D8-7B2C-4076-95EE-876D124CEA29}">
      <dgm:prSet/>
      <dgm:spPr/>
      <dgm:t>
        <a:bodyPr/>
        <a:lstStyle/>
        <a:p>
          <a:endParaRPr lang="ru-RU"/>
        </a:p>
      </dgm:t>
    </dgm:pt>
    <dgm:pt modelId="{7A88B642-ABB7-4224-AD16-37D2F7129C95}" type="sibTrans" cxnId="{394409D8-7B2C-4076-95EE-876D124CEA29}">
      <dgm:prSet/>
      <dgm:spPr/>
      <dgm:t>
        <a:bodyPr/>
        <a:lstStyle/>
        <a:p>
          <a:endParaRPr lang="ru-RU"/>
        </a:p>
      </dgm:t>
    </dgm:pt>
    <dgm:pt modelId="{D0C5FF56-AB77-476F-81B9-0912BF3CEF50}">
      <dgm:prSet phldrT="[Текст]" phldr="1"/>
      <dgm:spPr/>
      <dgm:t>
        <a:bodyPr/>
        <a:lstStyle/>
        <a:p>
          <a:endParaRPr lang="ru-RU"/>
        </a:p>
      </dgm:t>
    </dgm:pt>
    <dgm:pt modelId="{F3151FEF-A039-45AB-B1C6-E7D32DC98837}" type="parTrans" cxnId="{8267986F-BE9B-46B2-AC05-DA8FF0DD92FB}">
      <dgm:prSet/>
      <dgm:spPr/>
      <dgm:t>
        <a:bodyPr/>
        <a:lstStyle/>
        <a:p>
          <a:endParaRPr lang="ru-RU"/>
        </a:p>
      </dgm:t>
    </dgm:pt>
    <dgm:pt modelId="{F10E1F05-82A1-43FD-866F-7547B0334A05}" type="sibTrans" cxnId="{8267986F-BE9B-46B2-AC05-DA8FF0DD92FB}">
      <dgm:prSet/>
      <dgm:spPr/>
      <dgm:t>
        <a:bodyPr/>
        <a:lstStyle/>
        <a:p>
          <a:endParaRPr lang="ru-RU"/>
        </a:p>
      </dgm:t>
    </dgm:pt>
    <dgm:pt modelId="{2DF34DC8-03AF-4DD2-92AE-118BD42E941C}">
      <dgm:prSet phldrT="[Текст]" phldr="1"/>
      <dgm:spPr/>
      <dgm:t>
        <a:bodyPr/>
        <a:lstStyle/>
        <a:p>
          <a:endParaRPr lang="ru-RU"/>
        </a:p>
      </dgm:t>
    </dgm:pt>
    <dgm:pt modelId="{B87F93E4-0AB2-4A8C-B014-61D91A874456}" type="parTrans" cxnId="{C7B5482C-B08C-4211-953F-CCD45CB09EF4}">
      <dgm:prSet/>
      <dgm:spPr/>
      <dgm:t>
        <a:bodyPr/>
        <a:lstStyle/>
        <a:p>
          <a:endParaRPr lang="ru-RU"/>
        </a:p>
      </dgm:t>
    </dgm:pt>
    <dgm:pt modelId="{56C8E85A-FAC5-4C96-BEA0-2773EA71F4EE}" type="sibTrans" cxnId="{C7B5482C-B08C-4211-953F-CCD45CB09EF4}">
      <dgm:prSet/>
      <dgm:spPr/>
      <dgm:t>
        <a:bodyPr/>
        <a:lstStyle/>
        <a:p>
          <a:endParaRPr lang="ru-RU"/>
        </a:p>
      </dgm:t>
    </dgm:pt>
    <dgm:pt modelId="{A897BACC-0DB1-4A77-9C4A-2B8606148A3A}" type="pres">
      <dgm:prSet presAssocID="{8DB99575-C392-46A5-9522-AB4BDCFF45C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2FA6A8-4FE5-4023-A723-DDEEDA6E0E78}" type="pres">
      <dgm:prSet presAssocID="{A8F6B4CD-9E0D-42EA-8A8B-14237F0BAD73}" presName="centerShape" presStyleLbl="node0" presStyleIdx="0" presStyleCnt="1"/>
      <dgm:spPr/>
      <dgm:t>
        <a:bodyPr/>
        <a:lstStyle/>
        <a:p>
          <a:endParaRPr lang="ru-RU"/>
        </a:p>
      </dgm:t>
    </dgm:pt>
    <dgm:pt modelId="{543D181F-2D5A-4F11-B204-40D2F8FDDF73}" type="pres">
      <dgm:prSet presAssocID="{9F132E57-4EFB-49BB-872C-95114572EA12}" presName="node" presStyleLbl="node1" presStyleIdx="0" presStyleCnt="4" custRadScaleRad="96475" custRadScaleInc="3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D273C-2070-434E-9444-4B7F2F7F56C4}" type="pres">
      <dgm:prSet presAssocID="{9F132E57-4EFB-49BB-872C-95114572EA12}" presName="dummy" presStyleCnt="0"/>
      <dgm:spPr/>
    </dgm:pt>
    <dgm:pt modelId="{19F4E4F0-9232-4B2D-9675-EE0EEA07FC57}" type="pres">
      <dgm:prSet presAssocID="{A5E20F4B-2EA4-4087-A750-159C16F91B3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077623E-9230-4086-BC36-D3EFDC40D032}" type="pres">
      <dgm:prSet presAssocID="{37D7EFA3-D0DD-41FD-A3F9-8BC7841D270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177FA-743A-4B59-94AF-B4DF27F89242}" type="pres">
      <dgm:prSet presAssocID="{37D7EFA3-D0DD-41FD-A3F9-8BC7841D2700}" presName="dummy" presStyleCnt="0"/>
      <dgm:spPr/>
    </dgm:pt>
    <dgm:pt modelId="{CC0565C8-1946-48A6-909D-ABB668FC0DC0}" type="pres">
      <dgm:prSet presAssocID="{7A88B642-ABB7-4224-AD16-37D2F7129C9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8312788-5BAC-4056-A421-B76365CF06F5}" type="pres">
      <dgm:prSet presAssocID="{D0C5FF56-AB77-476F-81B9-0912BF3CEF5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5AA4D-2284-4B68-873E-CEDA9D40F754}" type="pres">
      <dgm:prSet presAssocID="{D0C5FF56-AB77-476F-81B9-0912BF3CEF50}" presName="dummy" presStyleCnt="0"/>
      <dgm:spPr/>
    </dgm:pt>
    <dgm:pt modelId="{F3BBB48F-4A3A-4580-B6D9-2C42DC9721D3}" type="pres">
      <dgm:prSet presAssocID="{F10E1F05-82A1-43FD-866F-7547B0334A0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DD0142B-346F-4C7A-BED3-FEAC4C2D1489}" type="pres">
      <dgm:prSet presAssocID="{2DF34DC8-03AF-4DD2-92AE-118BD42E941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B46A3-C8F9-4A25-B5C2-E6CD5D4911AD}" type="pres">
      <dgm:prSet presAssocID="{2DF34DC8-03AF-4DD2-92AE-118BD42E941C}" presName="dummy" presStyleCnt="0"/>
      <dgm:spPr/>
    </dgm:pt>
    <dgm:pt modelId="{B0BC3B3C-2DA6-40DE-8609-3AAA7DC9026E}" type="pres">
      <dgm:prSet presAssocID="{56C8E85A-FAC5-4C96-BEA0-2773EA71F4EE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9655155-5EB4-40E0-86BF-95B682D57843}" type="presOf" srcId="{F10E1F05-82A1-43FD-866F-7547B0334A05}" destId="{F3BBB48F-4A3A-4580-B6D9-2C42DC9721D3}" srcOrd="0" destOrd="0" presId="urn:microsoft.com/office/officeart/2005/8/layout/radial6"/>
    <dgm:cxn modelId="{77F8C2B5-4DD0-4572-BEE7-20D8C5DB2D8F}" type="presOf" srcId="{7A88B642-ABB7-4224-AD16-37D2F7129C95}" destId="{CC0565C8-1946-48A6-909D-ABB668FC0DC0}" srcOrd="0" destOrd="0" presId="urn:microsoft.com/office/officeart/2005/8/layout/radial6"/>
    <dgm:cxn modelId="{6877B653-C4EC-4BA9-BA94-1B760EEF00CD}" type="presOf" srcId="{2DF34DC8-03AF-4DD2-92AE-118BD42E941C}" destId="{DDD0142B-346F-4C7A-BED3-FEAC4C2D1489}" srcOrd="0" destOrd="0" presId="urn:microsoft.com/office/officeart/2005/8/layout/radial6"/>
    <dgm:cxn modelId="{14E73C60-4738-431D-A862-AE9C2F02029A}" srcId="{8DB99575-C392-46A5-9522-AB4BDCFF45CE}" destId="{A8F6B4CD-9E0D-42EA-8A8B-14237F0BAD73}" srcOrd="0" destOrd="0" parTransId="{85F63A9C-AFCA-4426-86CA-4C936A0A7120}" sibTransId="{136F00EA-ED59-415B-99C8-2A578FB75568}"/>
    <dgm:cxn modelId="{12893D48-8A29-45D4-8B7A-5A507D819618}" type="presOf" srcId="{A5E20F4B-2EA4-4087-A750-159C16F91B3C}" destId="{19F4E4F0-9232-4B2D-9675-EE0EEA07FC57}" srcOrd="0" destOrd="0" presId="urn:microsoft.com/office/officeart/2005/8/layout/radial6"/>
    <dgm:cxn modelId="{4594856C-8173-48AF-ABC4-A6863F2C46F8}" type="presOf" srcId="{8DB99575-C392-46A5-9522-AB4BDCFF45CE}" destId="{A897BACC-0DB1-4A77-9C4A-2B8606148A3A}" srcOrd="0" destOrd="0" presId="urn:microsoft.com/office/officeart/2005/8/layout/radial6"/>
    <dgm:cxn modelId="{394409D8-7B2C-4076-95EE-876D124CEA29}" srcId="{A8F6B4CD-9E0D-42EA-8A8B-14237F0BAD73}" destId="{37D7EFA3-D0DD-41FD-A3F9-8BC7841D2700}" srcOrd="1" destOrd="0" parTransId="{03C54AAE-6545-4629-A64B-609B2BFFD99C}" sibTransId="{7A88B642-ABB7-4224-AD16-37D2F7129C95}"/>
    <dgm:cxn modelId="{812FDBDE-A934-44E4-8A94-120E3B2EA0AA}" srcId="{A8F6B4CD-9E0D-42EA-8A8B-14237F0BAD73}" destId="{9F132E57-4EFB-49BB-872C-95114572EA12}" srcOrd="0" destOrd="0" parTransId="{9132BBD6-AA97-42DC-B6A0-8D1AA3AA6FC5}" sibTransId="{A5E20F4B-2EA4-4087-A750-159C16F91B3C}"/>
    <dgm:cxn modelId="{C7B5482C-B08C-4211-953F-CCD45CB09EF4}" srcId="{A8F6B4CD-9E0D-42EA-8A8B-14237F0BAD73}" destId="{2DF34DC8-03AF-4DD2-92AE-118BD42E941C}" srcOrd="3" destOrd="0" parTransId="{B87F93E4-0AB2-4A8C-B014-61D91A874456}" sibTransId="{56C8E85A-FAC5-4C96-BEA0-2773EA71F4EE}"/>
    <dgm:cxn modelId="{7F1C7AE0-C890-4E99-A8AC-79248DA723F0}" type="presOf" srcId="{A8F6B4CD-9E0D-42EA-8A8B-14237F0BAD73}" destId="{E52FA6A8-4FE5-4023-A723-DDEEDA6E0E78}" srcOrd="0" destOrd="0" presId="urn:microsoft.com/office/officeart/2005/8/layout/radial6"/>
    <dgm:cxn modelId="{9AC8B933-896F-4F4B-BA6C-0F373F865C58}" type="presOf" srcId="{56C8E85A-FAC5-4C96-BEA0-2773EA71F4EE}" destId="{B0BC3B3C-2DA6-40DE-8609-3AAA7DC9026E}" srcOrd="0" destOrd="0" presId="urn:microsoft.com/office/officeart/2005/8/layout/radial6"/>
    <dgm:cxn modelId="{D4CD7BF6-5937-44C1-9348-96A361E0E254}" type="presOf" srcId="{D0C5FF56-AB77-476F-81B9-0912BF3CEF50}" destId="{D8312788-5BAC-4056-A421-B76365CF06F5}" srcOrd="0" destOrd="0" presId="urn:microsoft.com/office/officeart/2005/8/layout/radial6"/>
    <dgm:cxn modelId="{8267986F-BE9B-46B2-AC05-DA8FF0DD92FB}" srcId="{A8F6B4CD-9E0D-42EA-8A8B-14237F0BAD73}" destId="{D0C5FF56-AB77-476F-81B9-0912BF3CEF50}" srcOrd="2" destOrd="0" parTransId="{F3151FEF-A039-45AB-B1C6-E7D32DC98837}" sibTransId="{F10E1F05-82A1-43FD-866F-7547B0334A05}"/>
    <dgm:cxn modelId="{F4C2ADBB-9896-45D9-A071-E8BCFED9A032}" type="presOf" srcId="{9F132E57-4EFB-49BB-872C-95114572EA12}" destId="{543D181F-2D5A-4F11-B204-40D2F8FDDF73}" srcOrd="0" destOrd="0" presId="urn:microsoft.com/office/officeart/2005/8/layout/radial6"/>
    <dgm:cxn modelId="{FFFC8E19-DB8A-49D9-A852-169E5C6323AE}" type="presOf" srcId="{37D7EFA3-D0DD-41FD-A3F9-8BC7841D2700}" destId="{E077623E-9230-4086-BC36-D3EFDC40D032}" srcOrd="0" destOrd="0" presId="urn:microsoft.com/office/officeart/2005/8/layout/radial6"/>
    <dgm:cxn modelId="{8598FE78-B688-442F-88F3-D65368A7E5EC}" type="presParOf" srcId="{A897BACC-0DB1-4A77-9C4A-2B8606148A3A}" destId="{E52FA6A8-4FE5-4023-A723-DDEEDA6E0E78}" srcOrd="0" destOrd="0" presId="urn:microsoft.com/office/officeart/2005/8/layout/radial6"/>
    <dgm:cxn modelId="{9AA3E048-B835-46C9-8191-50F519E255C9}" type="presParOf" srcId="{A897BACC-0DB1-4A77-9C4A-2B8606148A3A}" destId="{543D181F-2D5A-4F11-B204-40D2F8FDDF73}" srcOrd="1" destOrd="0" presId="urn:microsoft.com/office/officeart/2005/8/layout/radial6"/>
    <dgm:cxn modelId="{05AD749F-95F7-4BC4-B503-483B76456FD1}" type="presParOf" srcId="{A897BACC-0DB1-4A77-9C4A-2B8606148A3A}" destId="{A6AD273C-2070-434E-9444-4B7F2F7F56C4}" srcOrd="2" destOrd="0" presId="urn:microsoft.com/office/officeart/2005/8/layout/radial6"/>
    <dgm:cxn modelId="{8031283D-B462-45ED-BDCA-04AE3C5F174D}" type="presParOf" srcId="{A897BACC-0DB1-4A77-9C4A-2B8606148A3A}" destId="{19F4E4F0-9232-4B2D-9675-EE0EEA07FC57}" srcOrd="3" destOrd="0" presId="urn:microsoft.com/office/officeart/2005/8/layout/radial6"/>
    <dgm:cxn modelId="{C6FF37A4-E75D-4691-A883-E131B9F9CCEE}" type="presParOf" srcId="{A897BACC-0DB1-4A77-9C4A-2B8606148A3A}" destId="{E077623E-9230-4086-BC36-D3EFDC40D032}" srcOrd="4" destOrd="0" presId="urn:microsoft.com/office/officeart/2005/8/layout/radial6"/>
    <dgm:cxn modelId="{0178EA89-F615-42F4-88ED-6F37D6D7FE51}" type="presParOf" srcId="{A897BACC-0DB1-4A77-9C4A-2B8606148A3A}" destId="{091177FA-743A-4B59-94AF-B4DF27F89242}" srcOrd="5" destOrd="0" presId="urn:microsoft.com/office/officeart/2005/8/layout/radial6"/>
    <dgm:cxn modelId="{500BC24B-9803-49FF-9DE4-A666F55B2678}" type="presParOf" srcId="{A897BACC-0DB1-4A77-9C4A-2B8606148A3A}" destId="{CC0565C8-1946-48A6-909D-ABB668FC0DC0}" srcOrd="6" destOrd="0" presId="urn:microsoft.com/office/officeart/2005/8/layout/radial6"/>
    <dgm:cxn modelId="{8C723D56-6E5C-43A7-B81E-19F0995C2316}" type="presParOf" srcId="{A897BACC-0DB1-4A77-9C4A-2B8606148A3A}" destId="{D8312788-5BAC-4056-A421-B76365CF06F5}" srcOrd="7" destOrd="0" presId="urn:microsoft.com/office/officeart/2005/8/layout/radial6"/>
    <dgm:cxn modelId="{E5FEC949-3627-4BF8-9450-4DC63A02A29C}" type="presParOf" srcId="{A897BACC-0DB1-4A77-9C4A-2B8606148A3A}" destId="{FC85AA4D-2284-4B68-873E-CEDA9D40F754}" srcOrd="8" destOrd="0" presId="urn:microsoft.com/office/officeart/2005/8/layout/radial6"/>
    <dgm:cxn modelId="{4B33D5E6-05FD-45A6-A2D8-A8B5C244D52A}" type="presParOf" srcId="{A897BACC-0DB1-4A77-9C4A-2B8606148A3A}" destId="{F3BBB48F-4A3A-4580-B6D9-2C42DC9721D3}" srcOrd="9" destOrd="0" presId="urn:microsoft.com/office/officeart/2005/8/layout/radial6"/>
    <dgm:cxn modelId="{C8416112-B477-4AD3-BE3F-7B6568EC415F}" type="presParOf" srcId="{A897BACC-0DB1-4A77-9C4A-2B8606148A3A}" destId="{DDD0142B-346F-4C7A-BED3-FEAC4C2D1489}" srcOrd="10" destOrd="0" presId="urn:microsoft.com/office/officeart/2005/8/layout/radial6"/>
    <dgm:cxn modelId="{EA537819-8017-4AC4-A4DA-B97B359D06C3}" type="presParOf" srcId="{A897BACC-0DB1-4A77-9C4A-2B8606148A3A}" destId="{DF1B46A3-C8F9-4A25-B5C2-E6CD5D4911AD}" srcOrd="11" destOrd="0" presId="urn:microsoft.com/office/officeart/2005/8/layout/radial6"/>
    <dgm:cxn modelId="{ED86C794-AAD7-402E-A0C7-093A04521D44}" type="presParOf" srcId="{A897BACC-0DB1-4A77-9C4A-2B8606148A3A}" destId="{B0BC3B3C-2DA6-40DE-8609-3AAA7DC9026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2AE6B4-F59E-463F-BFDE-93347EBF842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2D624EF-19E1-4E90-B3EB-210210B0AEBA}">
      <dgm:prSet phldrT="[Текст]"/>
      <dgm:spPr/>
      <dgm:t>
        <a:bodyPr/>
        <a:lstStyle/>
        <a:p>
          <a:r>
            <a:rPr lang="ru-RU" dirty="0" smtClean="0"/>
            <a:t>персонал</a:t>
          </a:r>
          <a:endParaRPr lang="uk-UA" dirty="0"/>
        </a:p>
      </dgm:t>
    </dgm:pt>
    <dgm:pt modelId="{0D200C62-F04D-4FEE-95CA-4A2D06EC733F}" type="parTrans" cxnId="{D4A58044-49A5-4901-A03C-F63ED819E686}">
      <dgm:prSet/>
      <dgm:spPr/>
      <dgm:t>
        <a:bodyPr/>
        <a:lstStyle/>
        <a:p>
          <a:endParaRPr lang="uk-UA"/>
        </a:p>
      </dgm:t>
    </dgm:pt>
    <dgm:pt modelId="{CC4C53B4-C3F8-4F12-A319-8ADD2B149CFF}" type="sibTrans" cxnId="{D4A58044-49A5-4901-A03C-F63ED819E686}">
      <dgm:prSet/>
      <dgm:spPr/>
      <dgm:t>
        <a:bodyPr/>
        <a:lstStyle/>
        <a:p>
          <a:endParaRPr lang="uk-UA"/>
        </a:p>
      </dgm:t>
    </dgm:pt>
    <dgm:pt modelId="{9F13040E-CB0A-4E08-9745-684FCD318305}">
      <dgm:prSet phldrT="[Текст]"/>
      <dgm:spPr/>
      <dgm:t>
        <a:bodyPr/>
        <a:lstStyle/>
        <a:p>
          <a:r>
            <a:rPr lang="ru-RU" dirty="0" smtClean="0"/>
            <a:t>клиенты</a:t>
          </a:r>
          <a:endParaRPr lang="uk-UA" dirty="0"/>
        </a:p>
      </dgm:t>
    </dgm:pt>
    <dgm:pt modelId="{904158D0-6AC7-49CA-B1EE-D8890DE5F479}" type="parTrans" cxnId="{7579B614-DF70-4E42-BBBC-D2E74D4D7217}">
      <dgm:prSet/>
      <dgm:spPr/>
      <dgm:t>
        <a:bodyPr/>
        <a:lstStyle/>
        <a:p>
          <a:endParaRPr lang="uk-UA"/>
        </a:p>
      </dgm:t>
    </dgm:pt>
    <dgm:pt modelId="{CA67888E-E57F-4CC0-8BC7-236AF63EC58A}" type="sibTrans" cxnId="{7579B614-DF70-4E42-BBBC-D2E74D4D7217}">
      <dgm:prSet/>
      <dgm:spPr/>
      <dgm:t>
        <a:bodyPr/>
        <a:lstStyle/>
        <a:p>
          <a:endParaRPr lang="uk-UA"/>
        </a:p>
      </dgm:t>
    </dgm:pt>
    <dgm:pt modelId="{CBA58B22-1BCC-42C2-8B59-2DC3984C2945}">
      <dgm:prSet phldrT="[Текст]"/>
      <dgm:spPr/>
      <dgm:t>
        <a:bodyPr/>
        <a:lstStyle/>
        <a:p>
          <a:r>
            <a:rPr lang="ru-RU" dirty="0" smtClean="0"/>
            <a:t>акционеры</a:t>
          </a:r>
          <a:endParaRPr lang="uk-UA" dirty="0"/>
        </a:p>
      </dgm:t>
    </dgm:pt>
    <dgm:pt modelId="{67025278-D22F-4031-B3D9-CF0DDA609E4F}" type="parTrans" cxnId="{94A76B77-3DF8-4C92-B87A-D7F1E5995EE9}">
      <dgm:prSet/>
      <dgm:spPr/>
      <dgm:t>
        <a:bodyPr/>
        <a:lstStyle/>
        <a:p>
          <a:endParaRPr lang="uk-UA"/>
        </a:p>
      </dgm:t>
    </dgm:pt>
    <dgm:pt modelId="{83DAB8B9-93A0-4DDD-82B4-FA933053A3B6}" type="sibTrans" cxnId="{94A76B77-3DF8-4C92-B87A-D7F1E5995EE9}">
      <dgm:prSet/>
      <dgm:spPr/>
      <dgm:t>
        <a:bodyPr/>
        <a:lstStyle/>
        <a:p>
          <a:endParaRPr lang="uk-UA"/>
        </a:p>
      </dgm:t>
    </dgm:pt>
    <dgm:pt modelId="{F8C51C36-F17B-44B9-A2A1-2F9258827C1D}" type="pres">
      <dgm:prSet presAssocID="{922AE6B4-F59E-463F-BFDE-93347EBF8422}" presName="CompostProcess" presStyleCnt="0">
        <dgm:presLayoutVars>
          <dgm:dir/>
          <dgm:resizeHandles val="exact"/>
        </dgm:presLayoutVars>
      </dgm:prSet>
      <dgm:spPr/>
    </dgm:pt>
    <dgm:pt modelId="{4F6C5814-312D-4818-82ED-F21190848E61}" type="pres">
      <dgm:prSet presAssocID="{922AE6B4-F59E-463F-BFDE-93347EBF8422}" presName="arrow" presStyleLbl="bgShp" presStyleIdx="0" presStyleCnt="1"/>
      <dgm:spPr/>
    </dgm:pt>
    <dgm:pt modelId="{4213A2F9-700A-4D74-AD3D-78D71AE8B4E7}" type="pres">
      <dgm:prSet presAssocID="{922AE6B4-F59E-463F-BFDE-93347EBF8422}" presName="linearProcess" presStyleCnt="0"/>
      <dgm:spPr/>
    </dgm:pt>
    <dgm:pt modelId="{CC8CFF53-2743-4E1F-96E0-42AC50657A1B}" type="pres">
      <dgm:prSet presAssocID="{B2D624EF-19E1-4E90-B3EB-210210B0AEB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026A8C-A4D6-40E2-BA65-1F4DB29CF846}" type="pres">
      <dgm:prSet presAssocID="{CC4C53B4-C3F8-4F12-A319-8ADD2B149CFF}" presName="sibTrans" presStyleCnt="0"/>
      <dgm:spPr/>
    </dgm:pt>
    <dgm:pt modelId="{C8721AB8-6F08-4F47-8EC7-EAC6FB14E82E}" type="pres">
      <dgm:prSet presAssocID="{9F13040E-CB0A-4E08-9745-684FCD31830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E3AA37-36A8-48F5-A6D1-640E52C651C6}" type="pres">
      <dgm:prSet presAssocID="{CA67888E-E57F-4CC0-8BC7-236AF63EC58A}" presName="sibTrans" presStyleCnt="0"/>
      <dgm:spPr/>
    </dgm:pt>
    <dgm:pt modelId="{687DFE71-A48E-460D-946D-7C05B7BBC5EB}" type="pres">
      <dgm:prSet presAssocID="{CBA58B22-1BCC-42C2-8B59-2DC3984C294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3E87E23-30EE-4E09-8F41-AA14BB949117}" type="presOf" srcId="{922AE6B4-F59E-463F-BFDE-93347EBF8422}" destId="{F8C51C36-F17B-44B9-A2A1-2F9258827C1D}" srcOrd="0" destOrd="0" presId="urn:microsoft.com/office/officeart/2005/8/layout/hProcess9"/>
    <dgm:cxn modelId="{7579B614-DF70-4E42-BBBC-D2E74D4D7217}" srcId="{922AE6B4-F59E-463F-BFDE-93347EBF8422}" destId="{9F13040E-CB0A-4E08-9745-684FCD318305}" srcOrd="1" destOrd="0" parTransId="{904158D0-6AC7-49CA-B1EE-D8890DE5F479}" sibTransId="{CA67888E-E57F-4CC0-8BC7-236AF63EC58A}"/>
    <dgm:cxn modelId="{20099662-1448-40AA-BBAB-E9C7C91822BF}" type="presOf" srcId="{B2D624EF-19E1-4E90-B3EB-210210B0AEBA}" destId="{CC8CFF53-2743-4E1F-96E0-42AC50657A1B}" srcOrd="0" destOrd="0" presId="urn:microsoft.com/office/officeart/2005/8/layout/hProcess9"/>
    <dgm:cxn modelId="{100CA3F0-23ED-4BDC-BAFB-6D7A2127EDDB}" type="presOf" srcId="{CBA58B22-1BCC-42C2-8B59-2DC3984C2945}" destId="{687DFE71-A48E-460D-946D-7C05B7BBC5EB}" srcOrd="0" destOrd="0" presId="urn:microsoft.com/office/officeart/2005/8/layout/hProcess9"/>
    <dgm:cxn modelId="{94A76B77-3DF8-4C92-B87A-D7F1E5995EE9}" srcId="{922AE6B4-F59E-463F-BFDE-93347EBF8422}" destId="{CBA58B22-1BCC-42C2-8B59-2DC3984C2945}" srcOrd="2" destOrd="0" parTransId="{67025278-D22F-4031-B3D9-CF0DDA609E4F}" sibTransId="{83DAB8B9-93A0-4DDD-82B4-FA933053A3B6}"/>
    <dgm:cxn modelId="{D4A58044-49A5-4901-A03C-F63ED819E686}" srcId="{922AE6B4-F59E-463F-BFDE-93347EBF8422}" destId="{B2D624EF-19E1-4E90-B3EB-210210B0AEBA}" srcOrd="0" destOrd="0" parTransId="{0D200C62-F04D-4FEE-95CA-4A2D06EC733F}" sibTransId="{CC4C53B4-C3F8-4F12-A319-8ADD2B149CFF}"/>
    <dgm:cxn modelId="{2DC49189-EF2E-4BD4-AB2D-7A167B83EB20}" type="presOf" srcId="{9F13040E-CB0A-4E08-9745-684FCD318305}" destId="{C8721AB8-6F08-4F47-8EC7-EAC6FB14E82E}" srcOrd="0" destOrd="0" presId="urn:microsoft.com/office/officeart/2005/8/layout/hProcess9"/>
    <dgm:cxn modelId="{8C4EE831-F16C-4F51-A6B9-21AB3BFB0C0B}" type="presParOf" srcId="{F8C51C36-F17B-44B9-A2A1-2F9258827C1D}" destId="{4F6C5814-312D-4818-82ED-F21190848E61}" srcOrd="0" destOrd="0" presId="urn:microsoft.com/office/officeart/2005/8/layout/hProcess9"/>
    <dgm:cxn modelId="{2854FB32-D30F-442A-B359-2834C6066DA2}" type="presParOf" srcId="{F8C51C36-F17B-44B9-A2A1-2F9258827C1D}" destId="{4213A2F9-700A-4D74-AD3D-78D71AE8B4E7}" srcOrd="1" destOrd="0" presId="urn:microsoft.com/office/officeart/2005/8/layout/hProcess9"/>
    <dgm:cxn modelId="{EB9E1F23-FCAC-44C8-89D9-A7BFD6A8DD41}" type="presParOf" srcId="{4213A2F9-700A-4D74-AD3D-78D71AE8B4E7}" destId="{CC8CFF53-2743-4E1F-96E0-42AC50657A1B}" srcOrd="0" destOrd="0" presId="urn:microsoft.com/office/officeart/2005/8/layout/hProcess9"/>
    <dgm:cxn modelId="{7CA0A56B-A59A-4770-95A9-F4B170642B89}" type="presParOf" srcId="{4213A2F9-700A-4D74-AD3D-78D71AE8B4E7}" destId="{87026A8C-A4D6-40E2-BA65-1F4DB29CF846}" srcOrd="1" destOrd="0" presId="urn:microsoft.com/office/officeart/2005/8/layout/hProcess9"/>
    <dgm:cxn modelId="{87AAC62C-9FA3-46C0-AE28-4E96A9EFA744}" type="presParOf" srcId="{4213A2F9-700A-4D74-AD3D-78D71AE8B4E7}" destId="{C8721AB8-6F08-4F47-8EC7-EAC6FB14E82E}" srcOrd="2" destOrd="0" presId="urn:microsoft.com/office/officeart/2005/8/layout/hProcess9"/>
    <dgm:cxn modelId="{E47A4CF7-8790-483D-A921-BE7EA5757F7E}" type="presParOf" srcId="{4213A2F9-700A-4D74-AD3D-78D71AE8B4E7}" destId="{67E3AA37-36A8-48F5-A6D1-640E52C651C6}" srcOrd="3" destOrd="0" presId="urn:microsoft.com/office/officeart/2005/8/layout/hProcess9"/>
    <dgm:cxn modelId="{3DF71F66-3891-4490-B883-864D89BAC880}" type="presParOf" srcId="{4213A2F9-700A-4D74-AD3D-78D71AE8B4E7}" destId="{687DFE71-A48E-460D-946D-7C05B7BBC5E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88C75E-4A74-4296-9F96-292B49A3816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EED493C-8AA1-4A2B-913C-F817B66443D1}">
      <dgm:prSet phldrT="[Текст]"/>
      <dgm:spPr/>
      <dgm:t>
        <a:bodyPr/>
        <a:lstStyle/>
        <a:p>
          <a:r>
            <a:rPr lang="ru-RU" b="1" dirty="0" smtClean="0"/>
            <a:t>Определение цели</a:t>
          </a:r>
          <a:endParaRPr lang="uk-UA" dirty="0"/>
        </a:p>
      </dgm:t>
    </dgm:pt>
    <dgm:pt modelId="{58F3ACC4-2BA5-4B4C-B523-C26023FA8EC0}" type="parTrans" cxnId="{E11CC4D3-D56F-449A-BEB7-B512B6765670}">
      <dgm:prSet/>
      <dgm:spPr/>
      <dgm:t>
        <a:bodyPr/>
        <a:lstStyle/>
        <a:p>
          <a:endParaRPr lang="uk-UA"/>
        </a:p>
      </dgm:t>
    </dgm:pt>
    <dgm:pt modelId="{8551B79C-5B4C-4B98-91A0-1721931ADE4D}" type="sibTrans" cxnId="{E11CC4D3-D56F-449A-BEB7-B512B6765670}">
      <dgm:prSet/>
      <dgm:spPr/>
      <dgm:t>
        <a:bodyPr/>
        <a:lstStyle/>
        <a:p>
          <a:endParaRPr lang="uk-UA"/>
        </a:p>
      </dgm:t>
    </dgm:pt>
    <dgm:pt modelId="{73E70C20-60F6-48D1-ACF2-51AB91C3A9FF}">
      <dgm:prSet/>
      <dgm:spPr/>
      <dgm:t>
        <a:bodyPr/>
        <a:lstStyle/>
        <a:p>
          <a:endParaRPr lang="uk-UA" dirty="0"/>
        </a:p>
      </dgm:t>
    </dgm:pt>
    <dgm:pt modelId="{80222F48-6173-41F6-AFF9-A6EFDA1C786A}" type="parTrans" cxnId="{C5BEE1D2-D8CD-463C-97D8-E98765FD076F}">
      <dgm:prSet/>
      <dgm:spPr/>
      <dgm:t>
        <a:bodyPr/>
        <a:lstStyle/>
        <a:p>
          <a:endParaRPr lang="uk-UA"/>
        </a:p>
      </dgm:t>
    </dgm:pt>
    <dgm:pt modelId="{F0F088F0-C668-4B15-A6F1-9E9DA055B3A5}" type="sibTrans" cxnId="{C5BEE1D2-D8CD-463C-97D8-E98765FD076F}">
      <dgm:prSet/>
      <dgm:spPr/>
      <dgm:t>
        <a:bodyPr/>
        <a:lstStyle/>
        <a:p>
          <a:endParaRPr lang="uk-UA"/>
        </a:p>
      </dgm:t>
    </dgm:pt>
    <dgm:pt modelId="{E77A0E31-26C2-4184-B285-892C66F897E4}">
      <dgm:prSet/>
      <dgm:spPr/>
      <dgm:t>
        <a:bodyPr/>
        <a:lstStyle/>
        <a:p>
          <a:endParaRPr lang="uk-UA" dirty="0"/>
        </a:p>
      </dgm:t>
    </dgm:pt>
    <dgm:pt modelId="{20068628-B573-4535-B9A0-62423EA58F38}" type="parTrans" cxnId="{748002DC-95F5-4D17-AD29-4F971968BF76}">
      <dgm:prSet/>
      <dgm:spPr/>
      <dgm:t>
        <a:bodyPr/>
        <a:lstStyle/>
        <a:p>
          <a:endParaRPr lang="uk-UA"/>
        </a:p>
      </dgm:t>
    </dgm:pt>
    <dgm:pt modelId="{959CFC3E-CA1B-4BFB-BEEE-32CD3E63396B}" type="sibTrans" cxnId="{748002DC-95F5-4D17-AD29-4F971968BF76}">
      <dgm:prSet/>
      <dgm:spPr/>
      <dgm:t>
        <a:bodyPr/>
        <a:lstStyle/>
        <a:p>
          <a:endParaRPr lang="uk-UA"/>
        </a:p>
      </dgm:t>
    </dgm:pt>
    <dgm:pt modelId="{7956EC30-46A6-48E0-8FA3-54ECF99CB0AC}">
      <dgm:prSet/>
      <dgm:spPr/>
      <dgm:t>
        <a:bodyPr/>
        <a:lstStyle/>
        <a:p>
          <a:r>
            <a:rPr lang="ru-RU" b="1" dirty="0" smtClean="0"/>
            <a:t>Понимание ЦА</a:t>
          </a:r>
          <a:endParaRPr lang="uk-UA" dirty="0"/>
        </a:p>
      </dgm:t>
    </dgm:pt>
    <dgm:pt modelId="{E76AEAD4-BC8D-4EFE-8480-22163426FB95}" type="parTrans" cxnId="{AF8DB4E3-0D1F-4720-86DD-F9AF099F71CB}">
      <dgm:prSet/>
      <dgm:spPr/>
      <dgm:t>
        <a:bodyPr/>
        <a:lstStyle/>
        <a:p>
          <a:endParaRPr lang="uk-UA"/>
        </a:p>
      </dgm:t>
    </dgm:pt>
    <dgm:pt modelId="{6218A86A-57C3-4778-9A74-6F20A181633E}" type="sibTrans" cxnId="{AF8DB4E3-0D1F-4720-86DD-F9AF099F71CB}">
      <dgm:prSet/>
      <dgm:spPr/>
      <dgm:t>
        <a:bodyPr/>
        <a:lstStyle/>
        <a:p>
          <a:endParaRPr lang="uk-UA"/>
        </a:p>
      </dgm:t>
    </dgm:pt>
    <dgm:pt modelId="{54D1FCC5-84BA-4C12-9950-581B351788AA}">
      <dgm:prSet/>
      <dgm:spPr/>
      <dgm:t>
        <a:bodyPr/>
        <a:lstStyle/>
        <a:p>
          <a:r>
            <a:rPr lang="ru-RU" b="1" dirty="0" err="1" smtClean="0"/>
            <a:t>Мотиваторы</a:t>
          </a:r>
          <a:endParaRPr lang="uk-UA" dirty="0"/>
        </a:p>
      </dgm:t>
    </dgm:pt>
    <dgm:pt modelId="{55BE0ACF-993C-49D5-B632-A2076D9DFFAA}" type="parTrans" cxnId="{214812B5-3228-43CE-AE7E-F15E6169202D}">
      <dgm:prSet/>
      <dgm:spPr/>
      <dgm:t>
        <a:bodyPr/>
        <a:lstStyle/>
        <a:p>
          <a:endParaRPr lang="uk-UA"/>
        </a:p>
      </dgm:t>
    </dgm:pt>
    <dgm:pt modelId="{AA3F87A3-5F12-4DC2-8600-64FFCFA9D105}" type="sibTrans" cxnId="{214812B5-3228-43CE-AE7E-F15E6169202D}">
      <dgm:prSet/>
      <dgm:spPr/>
      <dgm:t>
        <a:bodyPr/>
        <a:lstStyle/>
        <a:p>
          <a:endParaRPr lang="uk-UA"/>
        </a:p>
      </dgm:t>
    </dgm:pt>
    <dgm:pt modelId="{FBE470C5-528C-440F-8DE6-F8666A605C3C}">
      <dgm:prSet/>
      <dgm:spPr/>
      <dgm:t>
        <a:bodyPr/>
        <a:lstStyle/>
        <a:p>
          <a:r>
            <a:rPr lang="ru-RU" b="1" dirty="0" smtClean="0"/>
            <a:t>Язык </a:t>
          </a:r>
          <a:r>
            <a:rPr lang="ru-RU" b="1" dirty="0" err="1" smtClean="0"/>
            <a:t>комуникации</a:t>
          </a:r>
          <a:endParaRPr lang="uk-UA" dirty="0"/>
        </a:p>
      </dgm:t>
    </dgm:pt>
    <dgm:pt modelId="{9651991D-D0EB-4843-8104-2883E2574AE0}" type="parTrans" cxnId="{1A99691F-0D77-4359-8BA4-200217D4B21B}">
      <dgm:prSet/>
      <dgm:spPr/>
      <dgm:t>
        <a:bodyPr/>
        <a:lstStyle/>
        <a:p>
          <a:endParaRPr lang="uk-UA"/>
        </a:p>
      </dgm:t>
    </dgm:pt>
    <dgm:pt modelId="{981EB29F-894A-40F3-BC1A-8E1E2B1A1264}" type="sibTrans" cxnId="{1A99691F-0D77-4359-8BA4-200217D4B21B}">
      <dgm:prSet/>
      <dgm:spPr/>
      <dgm:t>
        <a:bodyPr/>
        <a:lstStyle/>
        <a:p>
          <a:endParaRPr lang="uk-UA"/>
        </a:p>
      </dgm:t>
    </dgm:pt>
    <dgm:pt modelId="{E926ABEA-B945-4524-A18F-6C35438BEFB3}">
      <dgm:prSet/>
      <dgm:spPr/>
      <dgm:t>
        <a:bodyPr/>
        <a:lstStyle/>
        <a:p>
          <a:r>
            <a:rPr lang="ru-RU" b="1" dirty="0" smtClean="0"/>
            <a:t>Каналы коммуникации</a:t>
          </a:r>
          <a:endParaRPr lang="uk-UA" dirty="0"/>
        </a:p>
      </dgm:t>
    </dgm:pt>
    <dgm:pt modelId="{29972447-CA10-4D5D-848C-B3F7AA9F2A91}" type="parTrans" cxnId="{88B5A2BE-5887-4FB3-B2D8-BEEB22B3191C}">
      <dgm:prSet/>
      <dgm:spPr/>
      <dgm:t>
        <a:bodyPr/>
        <a:lstStyle/>
        <a:p>
          <a:endParaRPr lang="uk-UA"/>
        </a:p>
      </dgm:t>
    </dgm:pt>
    <dgm:pt modelId="{27F22378-49F9-4A74-8C21-71F49DE45A4A}" type="sibTrans" cxnId="{88B5A2BE-5887-4FB3-B2D8-BEEB22B3191C}">
      <dgm:prSet/>
      <dgm:spPr/>
      <dgm:t>
        <a:bodyPr/>
        <a:lstStyle/>
        <a:p>
          <a:endParaRPr lang="uk-UA"/>
        </a:p>
      </dgm:t>
    </dgm:pt>
    <dgm:pt modelId="{A32B3A2C-9276-43AA-93FB-E5933DDB0E01}" type="pres">
      <dgm:prSet presAssocID="{3288C75E-4A74-4296-9F96-292B49A3816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E19C03-FF11-45A5-8E7D-4556A9D55685}" type="pres">
      <dgm:prSet presAssocID="{3288C75E-4A74-4296-9F96-292B49A3816D}" presName="dummyMaxCanvas" presStyleCnt="0">
        <dgm:presLayoutVars/>
      </dgm:prSet>
      <dgm:spPr/>
    </dgm:pt>
    <dgm:pt modelId="{8CBFD640-64C9-4251-85DF-D431C0DFD059}" type="pres">
      <dgm:prSet presAssocID="{3288C75E-4A74-4296-9F96-292B49A3816D}" presName="FiveNodes_1" presStyleLbl="node1" presStyleIdx="0" presStyleCnt="5" custLinFactNeighborX="-526" custLinFactNeighborY="-98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6A074C-F232-43A7-B54E-0704412A5B1E}" type="pres">
      <dgm:prSet presAssocID="{3288C75E-4A74-4296-9F96-292B49A3816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348AF3-4B89-4044-8FF0-2951529FD39C}" type="pres">
      <dgm:prSet presAssocID="{3288C75E-4A74-4296-9F96-292B49A3816D}" presName="FiveNodes_3" presStyleLbl="node1" presStyleIdx="2" presStyleCnt="5" custScaleX="971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D5B6CF-94F8-4527-9E22-A77EE5C45087}" type="pres">
      <dgm:prSet presAssocID="{3288C75E-4A74-4296-9F96-292B49A3816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5DB130-0373-4D08-AB71-365C8047F2DE}" type="pres">
      <dgm:prSet presAssocID="{3288C75E-4A74-4296-9F96-292B49A3816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276EF0-F6BB-47EE-9A6B-29A987F84BA3}" type="pres">
      <dgm:prSet presAssocID="{3288C75E-4A74-4296-9F96-292B49A3816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5B3A80-F8F7-4F04-8973-1A3C3F2F6D79}" type="pres">
      <dgm:prSet presAssocID="{3288C75E-4A74-4296-9F96-292B49A3816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6CF052-FE55-46C3-BE8E-794B85A8FA51}" type="pres">
      <dgm:prSet presAssocID="{3288C75E-4A74-4296-9F96-292B49A3816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C7ED81-8D2B-4CD2-A159-D2C28194DE3F}" type="pres">
      <dgm:prSet presAssocID="{3288C75E-4A74-4296-9F96-292B49A3816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5F9DD3-DDD5-4E03-AB1B-5324F016D20B}" type="pres">
      <dgm:prSet presAssocID="{3288C75E-4A74-4296-9F96-292B49A3816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882197-EFD9-454C-8A26-3A3DB74E1173}" type="pres">
      <dgm:prSet presAssocID="{3288C75E-4A74-4296-9F96-292B49A3816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441C75-615A-4A60-92E8-365CDDA6FD6C}" type="pres">
      <dgm:prSet presAssocID="{3288C75E-4A74-4296-9F96-292B49A3816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45E720-F037-4484-AFD8-2C3C77C4746A}" type="pres">
      <dgm:prSet presAssocID="{3288C75E-4A74-4296-9F96-292B49A3816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BD60C9-B9F2-4FF9-8FB0-CA0C4ADC7B68}" type="pres">
      <dgm:prSet presAssocID="{3288C75E-4A74-4296-9F96-292B49A3816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9256309-BF4B-4C53-A15A-341B672DED4A}" type="presOf" srcId="{E926ABEA-B945-4524-A18F-6C35438BEFB3}" destId="{48BD60C9-B9F2-4FF9-8FB0-CA0C4ADC7B68}" srcOrd="1" destOrd="0" presId="urn:microsoft.com/office/officeart/2005/8/layout/vProcess5"/>
    <dgm:cxn modelId="{867632CC-D415-4DA7-BD2A-1FA93B70EA31}" type="presOf" srcId="{54D1FCC5-84BA-4C12-9950-581B351788AA}" destId="{F8441C75-615A-4A60-92E8-365CDDA6FD6C}" srcOrd="1" destOrd="0" presId="urn:microsoft.com/office/officeart/2005/8/layout/vProcess5"/>
    <dgm:cxn modelId="{C5BEE1D2-D8CD-463C-97D8-E98765FD076F}" srcId="{3288C75E-4A74-4296-9F96-292B49A3816D}" destId="{73E70C20-60F6-48D1-ACF2-51AB91C3A9FF}" srcOrd="5" destOrd="0" parTransId="{80222F48-6173-41F6-AFF9-A6EFDA1C786A}" sibTransId="{F0F088F0-C668-4B15-A6F1-9E9DA055B3A5}"/>
    <dgm:cxn modelId="{1A99691F-0D77-4359-8BA4-200217D4B21B}" srcId="{3288C75E-4A74-4296-9F96-292B49A3816D}" destId="{FBE470C5-528C-440F-8DE6-F8666A605C3C}" srcOrd="3" destOrd="0" parTransId="{9651991D-D0EB-4843-8104-2883E2574AE0}" sibTransId="{981EB29F-894A-40F3-BC1A-8E1E2B1A1264}"/>
    <dgm:cxn modelId="{439F6AF2-9499-4401-B0C7-15EFCDCDBC87}" type="presOf" srcId="{8551B79C-5B4C-4B98-91A0-1721931ADE4D}" destId="{AC276EF0-F6BB-47EE-9A6B-29A987F84BA3}" srcOrd="0" destOrd="0" presId="urn:microsoft.com/office/officeart/2005/8/layout/vProcess5"/>
    <dgm:cxn modelId="{13DC3C46-18EA-4B91-A21B-62784CCDF5D6}" type="presOf" srcId="{0EED493C-8AA1-4A2B-913C-F817B66443D1}" destId="{C85F9DD3-DDD5-4E03-AB1B-5324F016D20B}" srcOrd="1" destOrd="0" presId="urn:microsoft.com/office/officeart/2005/8/layout/vProcess5"/>
    <dgm:cxn modelId="{88B5A2BE-5887-4FB3-B2D8-BEEB22B3191C}" srcId="{3288C75E-4A74-4296-9F96-292B49A3816D}" destId="{E926ABEA-B945-4524-A18F-6C35438BEFB3}" srcOrd="4" destOrd="0" parTransId="{29972447-CA10-4D5D-848C-B3F7AA9F2A91}" sibTransId="{27F22378-49F9-4A74-8C21-71F49DE45A4A}"/>
    <dgm:cxn modelId="{628F84CC-9059-40E8-8973-77CEE905C311}" type="presOf" srcId="{0EED493C-8AA1-4A2B-913C-F817B66443D1}" destId="{8CBFD640-64C9-4251-85DF-D431C0DFD059}" srcOrd="0" destOrd="0" presId="urn:microsoft.com/office/officeart/2005/8/layout/vProcess5"/>
    <dgm:cxn modelId="{AF8DB4E3-0D1F-4720-86DD-F9AF099F71CB}" srcId="{3288C75E-4A74-4296-9F96-292B49A3816D}" destId="{7956EC30-46A6-48E0-8FA3-54ECF99CB0AC}" srcOrd="1" destOrd="0" parTransId="{E76AEAD4-BC8D-4EFE-8480-22163426FB95}" sibTransId="{6218A86A-57C3-4778-9A74-6F20A181633E}"/>
    <dgm:cxn modelId="{780A9FDF-60A4-40DD-A060-344FBD441D0B}" type="presOf" srcId="{FBE470C5-528C-440F-8DE6-F8666A605C3C}" destId="{E245E720-F037-4484-AFD8-2C3C77C4746A}" srcOrd="1" destOrd="0" presId="urn:microsoft.com/office/officeart/2005/8/layout/vProcess5"/>
    <dgm:cxn modelId="{69815787-FC39-4510-B822-1D6035520997}" type="presOf" srcId="{54D1FCC5-84BA-4C12-9950-581B351788AA}" destId="{E3348AF3-4B89-4044-8FF0-2951529FD39C}" srcOrd="0" destOrd="0" presId="urn:microsoft.com/office/officeart/2005/8/layout/vProcess5"/>
    <dgm:cxn modelId="{195BB8E6-FDB7-45D4-8717-EF161B408310}" type="presOf" srcId="{7956EC30-46A6-48E0-8FA3-54ECF99CB0AC}" destId="{6E882197-EFD9-454C-8A26-3A3DB74E1173}" srcOrd="1" destOrd="0" presId="urn:microsoft.com/office/officeart/2005/8/layout/vProcess5"/>
    <dgm:cxn modelId="{748002DC-95F5-4D17-AD29-4F971968BF76}" srcId="{3288C75E-4A74-4296-9F96-292B49A3816D}" destId="{E77A0E31-26C2-4184-B285-892C66F897E4}" srcOrd="6" destOrd="0" parTransId="{20068628-B573-4535-B9A0-62423EA58F38}" sibTransId="{959CFC3E-CA1B-4BFB-BEEE-32CD3E63396B}"/>
    <dgm:cxn modelId="{2F6E11B4-36E1-40EE-B621-14B681E37731}" type="presOf" srcId="{E926ABEA-B945-4524-A18F-6C35438BEFB3}" destId="{2F5DB130-0373-4D08-AB71-365C8047F2DE}" srcOrd="0" destOrd="0" presId="urn:microsoft.com/office/officeart/2005/8/layout/vProcess5"/>
    <dgm:cxn modelId="{2BD95EA7-FB75-46CF-ACC1-44829E4E8B63}" type="presOf" srcId="{3288C75E-4A74-4296-9F96-292B49A3816D}" destId="{A32B3A2C-9276-43AA-93FB-E5933DDB0E01}" srcOrd="0" destOrd="0" presId="urn:microsoft.com/office/officeart/2005/8/layout/vProcess5"/>
    <dgm:cxn modelId="{7C03DBBB-81D3-49D7-BFCC-800405977926}" type="presOf" srcId="{6218A86A-57C3-4778-9A74-6F20A181633E}" destId="{A55B3A80-F8F7-4F04-8973-1A3C3F2F6D79}" srcOrd="0" destOrd="0" presId="urn:microsoft.com/office/officeart/2005/8/layout/vProcess5"/>
    <dgm:cxn modelId="{B8201DFB-17F0-44A3-AD25-241EAEBE247A}" type="presOf" srcId="{FBE470C5-528C-440F-8DE6-F8666A605C3C}" destId="{AED5B6CF-94F8-4527-9E22-A77EE5C45087}" srcOrd="0" destOrd="0" presId="urn:microsoft.com/office/officeart/2005/8/layout/vProcess5"/>
    <dgm:cxn modelId="{214812B5-3228-43CE-AE7E-F15E6169202D}" srcId="{3288C75E-4A74-4296-9F96-292B49A3816D}" destId="{54D1FCC5-84BA-4C12-9950-581B351788AA}" srcOrd="2" destOrd="0" parTransId="{55BE0ACF-993C-49D5-B632-A2076D9DFFAA}" sibTransId="{AA3F87A3-5F12-4DC2-8600-64FFCFA9D105}"/>
    <dgm:cxn modelId="{6709F2DB-4E5C-4815-A91E-861D2B4A7881}" type="presOf" srcId="{7956EC30-46A6-48E0-8FA3-54ECF99CB0AC}" destId="{566A074C-F232-43A7-B54E-0704412A5B1E}" srcOrd="0" destOrd="0" presId="urn:microsoft.com/office/officeart/2005/8/layout/vProcess5"/>
    <dgm:cxn modelId="{E11CC4D3-D56F-449A-BEB7-B512B6765670}" srcId="{3288C75E-4A74-4296-9F96-292B49A3816D}" destId="{0EED493C-8AA1-4A2B-913C-F817B66443D1}" srcOrd="0" destOrd="0" parTransId="{58F3ACC4-2BA5-4B4C-B523-C26023FA8EC0}" sibTransId="{8551B79C-5B4C-4B98-91A0-1721931ADE4D}"/>
    <dgm:cxn modelId="{6FE6A1E0-B149-4CBE-9C00-622E534C088D}" type="presOf" srcId="{AA3F87A3-5F12-4DC2-8600-64FFCFA9D105}" destId="{E06CF052-FE55-46C3-BE8E-794B85A8FA51}" srcOrd="0" destOrd="0" presId="urn:microsoft.com/office/officeart/2005/8/layout/vProcess5"/>
    <dgm:cxn modelId="{396917D3-9E79-4231-BD09-454B4CDAD49E}" type="presOf" srcId="{981EB29F-894A-40F3-BC1A-8E1E2B1A1264}" destId="{59C7ED81-8D2B-4CD2-A159-D2C28194DE3F}" srcOrd="0" destOrd="0" presId="urn:microsoft.com/office/officeart/2005/8/layout/vProcess5"/>
    <dgm:cxn modelId="{9A0F94B9-3F41-4E7F-A892-84A8D7120A85}" type="presParOf" srcId="{A32B3A2C-9276-43AA-93FB-E5933DDB0E01}" destId="{3BE19C03-FF11-45A5-8E7D-4556A9D55685}" srcOrd="0" destOrd="0" presId="urn:microsoft.com/office/officeart/2005/8/layout/vProcess5"/>
    <dgm:cxn modelId="{E07BD35A-5948-48AB-9119-899A75211E76}" type="presParOf" srcId="{A32B3A2C-9276-43AA-93FB-E5933DDB0E01}" destId="{8CBFD640-64C9-4251-85DF-D431C0DFD059}" srcOrd="1" destOrd="0" presId="urn:microsoft.com/office/officeart/2005/8/layout/vProcess5"/>
    <dgm:cxn modelId="{CC99C7B6-6288-414F-8C9C-1D85120134BC}" type="presParOf" srcId="{A32B3A2C-9276-43AA-93FB-E5933DDB0E01}" destId="{566A074C-F232-43A7-B54E-0704412A5B1E}" srcOrd="2" destOrd="0" presId="urn:microsoft.com/office/officeart/2005/8/layout/vProcess5"/>
    <dgm:cxn modelId="{1E618707-971C-4AE0-BDCE-FD4F708F0C33}" type="presParOf" srcId="{A32B3A2C-9276-43AA-93FB-E5933DDB0E01}" destId="{E3348AF3-4B89-4044-8FF0-2951529FD39C}" srcOrd="3" destOrd="0" presId="urn:microsoft.com/office/officeart/2005/8/layout/vProcess5"/>
    <dgm:cxn modelId="{6DEB6757-06D9-4A60-B841-412CF8D42E64}" type="presParOf" srcId="{A32B3A2C-9276-43AA-93FB-E5933DDB0E01}" destId="{AED5B6CF-94F8-4527-9E22-A77EE5C45087}" srcOrd="4" destOrd="0" presId="urn:microsoft.com/office/officeart/2005/8/layout/vProcess5"/>
    <dgm:cxn modelId="{946C813B-5A11-4B6B-B34D-D88C7286AF24}" type="presParOf" srcId="{A32B3A2C-9276-43AA-93FB-E5933DDB0E01}" destId="{2F5DB130-0373-4D08-AB71-365C8047F2DE}" srcOrd="5" destOrd="0" presId="urn:microsoft.com/office/officeart/2005/8/layout/vProcess5"/>
    <dgm:cxn modelId="{F56212D9-F937-406D-9BFD-6D6A09474FBB}" type="presParOf" srcId="{A32B3A2C-9276-43AA-93FB-E5933DDB0E01}" destId="{AC276EF0-F6BB-47EE-9A6B-29A987F84BA3}" srcOrd="6" destOrd="0" presId="urn:microsoft.com/office/officeart/2005/8/layout/vProcess5"/>
    <dgm:cxn modelId="{5A188AEE-20F1-4618-AF61-83EA82A304A0}" type="presParOf" srcId="{A32B3A2C-9276-43AA-93FB-E5933DDB0E01}" destId="{A55B3A80-F8F7-4F04-8973-1A3C3F2F6D79}" srcOrd="7" destOrd="0" presId="urn:microsoft.com/office/officeart/2005/8/layout/vProcess5"/>
    <dgm:cxn modelId="{76DE5678-D2E7-4E39-8219-BCC4AEF61D60}" type="presParOf" srcId="{A32B3A2C-9276-43AA-93FB-E5933DDB0E01}" destId="{E06CF052-FE55-46C3-BE8E-794B85A8FA51}" srcOrd="8" destOrd="0" presId="urn:microsoft.com/office/officeart/2005/8/layout/vProcess5"/>
    <dgm:cxn modelId="{8658F045-EBFD-4B90-A8C5-92E99B8DAC14}" type="presParOf" srcId="{A32B3A2C-9276-43AA-93FB-E5933DDB0E01}" destId="{59C7ED81-8D2B-4CD2-A159-D2C28194DE3F}" srcOrd="9" destOrd="0" presId="urn:microsoft.com/office/officeart/2005/8/layout/vProcess5"/>
    <dgm:cxn modelId="{B7E89C4B-C8B2-43A3-A675-E9C2D565CBD3}" type="presParOf" srcId="{A32B3A2C-9276-43AA-93FB-E5933DDB0E01}" destId="{C85F9DD3-DDD5-4E03-AB1B-5324F016D20B}" srcOrd="10" destOrd="0" presId="urn:microsoft.com/office/officeart/2005/8/layout/vProcess5"/>
    <dgm:cxn modelId="{41CFB4C2-8D11-4024-88AD-DC786CFF2132}" type="presParOf" srcId="{A32B3A2C-9276-43AA-93FB-E5933DDB0E01}" destId="{6E882197-EFD9-454C-8A26-3A3DB74E1173}" srcOrd="11" destOrd="0" presId="urn:microsoft.com/office/officeart/2005/8/layout/vProcess5"/>
    <dgm:cxn modelId="{BF89E08F-6D95-4D77-826F-2510527728D0}" type="presParOf" srcId="{A32B3A2C-9276-43AA-93FB-E5933DDB0E01}" destId="{F8441C75-615A-4A60-92E8-365CDDA6FD6C}" srcOrd="12" destOrd="0" presId="urn:microsoft.com/office/officeart/2005/8/layout/vProcess5"/>
    <dgm:cxn modelId="{75611428-3BEB-4CCE-8177-B4737EE85C36}" type="presParOf" srcId="{A32B3A2C-9276-43AA-93FB-E5933DDB0E01}" destId="{E245E720-F037-4484-AFD8-2C3C77C4746A}" srcOrd="13" destOrd="0" presId="urn:microsoft.com/office/officeart/2005/8/layout/vProcess5"/>
    <dgm:cxn modelId="{9592F496-1B35-4103-B81E-0E594BC2E14C}" type="presParOf" srcId="{A32B3A2C-9276-43AA-93FB-E5933DDB0E01}" destId="{48BD60C9-B9F2-4FF9-8FB0-CA0C4ADC7B6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C4DA1F-B3A8-463D-BAD9-DF24BECF848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4BCEDC-2000-4943-B8CB-23A6581EAC30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2000" b="1" dirty="0" smtClean="0"/>
            <a:t>Сотрудник</a:t>
          </a:r>
          <a:endParaRPr lang="ru-RU" sz="2000" b="1" dirty="0"/>
        </a:p>
      </dgm:t>
    </dgm:pt>
    <dgm:pt modelId="{BCF84B59-DCB5-43E8-8DC8-B4E518B9ED7A}" type="parTrans" cxnId="{255E6146-E8D2-4C18-B981-0A2CC999C284}">
      <dgm:prSet/>
      <dgm:spPr/>
      <dgm:t>
        <a:bodyPr/>
        <a:lstStyle/>
        <a:p>
          <a:endParaRPr lang="ru-RU"/>
        </a:p>
      </dgm:t>
    </dgm:pt>
    <dgm:pt modelId="{A5FDF235-1547-4448-9680-748BF48F2730}" type="sibTrans" cxnId="{255E6146-E8D2-4C18-B981-0A2CC999C284}">
      <dgm:prSet/>
      <dgm:spPr/>
      <dgm:t>
        <a:bodyPr/>
        <a:lstStyle/>
        <a:p>
          <a:endParaRPr lang="ru-RU"/>
        </a:p>
      </dgm:t>
    </dgm:pt>
    <dgm:pt modelId="{DC70F26E-CED1-4665-BD04-480D9F99398A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Финансовые показатели</a:t>
          </a:r>
          <a:endParaRPr lang="ru-RU" sz="1400" b="1" dirty="0"/>
        </a:p>
      </dgm:t>
    </dgm:pt>
    <dgm:pt modelId="{BB666AC5-1AEC-45C7-8308-D3A89DD43E77}" type="parTrans" cxnId="{B271984F-7E8C-4E11-8605-C371B7DE12DA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858C11C1-CE67-4EF1-A09E-C3FB88574A77}" type="sibTrans" cxnId="{B271984F-7E8C-4E11-8605-C371B7DE12DA}">
      <dgm:prSet/>
      <dgm:spPr/>
      <dgm:t>
        <a:bodyPr/>
        <a:lstStyle/>
        <a:p>
          <a:endParaRPr lang="ru-RU"/>
        </a:p>
      </dgm:t>
    </dgm:pt>
    <dgm:pt modelId="{CA16D1D0-AF80-4A59-871B-328E57C3E4E1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dirty="0" smtClean="0"/>
            <a:t>Коммуникации</a:t>
          </a:r>
          <a:r>
            <a:rPr lang="en-US" sz="1600" b="1" dirty="0" smtClean="0"/>
            <a:t>, </a:t>
          </a:r>
          <a:r>
            <a:rPr lang="ru-RU" sz="1600" b="1" dirty="0" smtClean="0"/>
            <a:t>обучение</a:t>
          </a:r>
          <a:endParaRPr lang="ru-RU" sz="1600" b="1" dirty="0"/>
        </a:p>
      </dgm:t>
    </dgm:pt>
    <dgm:pt modelId="{DC3D5C54-F30A-4C53-817C-7785BF3BC4E9}" type="parTrans" cxnId="{2505D4A3-0AD8-437B-B0BA-3663A3A9A95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90C4150-2CF2-47D2-84EB-7CDEFD0109B2}" type="sibTrans" cxnId="{2505D4A3-0AD8-437B-B0BA-3663A3A9A957}">
      <dgm:prSet/>
      <dgm:spPr/>
      <dgm:t>
        <a:bodyPr/>
        <a:lstStyle/>
        <a:p>
          <a:endParaRPr lang="ru-RU"/>
        </a:p>
      </dgm:t>
    </dgm:pt>
    <dgm:pt modelId="{3CE4B155-D062-4AF1-BAB9-99BCD09059C9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dirty="0" smtClean="0"/>
            <a:t>Эмоциональная привлекательность </a:t>
          </a:r>
          <a:endParaRPr lang="ru-RU" sz="1600" b="1" dirty="0"/>
        </a:p>
      </dgm:t>
    </dgm:pt>
    <dgm:pt modelId="{98040BD8-09E7-4AEC-A228-8A2115E43126}" type="parTrans" cxnId="{FDCFECB6-093C-4D0D-9F5D-960CDDDECE9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BFCE22E-B22E-476B-A31E-C3B1E37F0B98}" type="sibTrans" cxnId="{FDCFECB6-093C-4D0D-9F5D-960CDDDECE98}">
      <dgm:prSet/>
      <dgm:spPr/>
      <dgm:t>
        <a:bodyPr/>
        <a:lstStyle/>
        <a:p>
          <a:endParaRPr lang="ru-RU"/>
        </a:p>
      </dgm:t>
    </dgm:pt>
    <dgm:pt modelId="{E4DA1A1F-5942-4F82-BF42-9EB74791CFF2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dirty="0" smtClean="0"/>
            <a:t>Обратная связь</a:t>
          </a:r>
          <a:endParaRPr lang="ru-RU" sz="1600" b="1" dirty="0"/>
        </a:p>
      </dgm:t>
    </dgm:pt>
    <dgm:pt modelId="{03F13FD8-C5ED-47E5-A4FF-BBBEC02F656B}" type="parTrans" cxnId="{F4FA0E7C-BFE0-441A-BBEF-3B52BB8F6C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33FD71F7-3C27-47F7-B231-C72A66D9C4E0}" type="sibTrans" cxnId="{F4FA0E7C-BFE0-441A-BBEF-3B52BB8F6CF4}">
      <dgm:prSet/>
      <dgm:spPr/>
      <dgm:t>
        <a:bodyPr/>
        <a:lstStyle/>
        <a:p>
          <a:endParaRPr lang="ru-RU"/>
        </a:p>
      </dgm:t>
    </dgm:pt>
    <dgm:pt modelId="{AEDA2AC1-C841-41E1-BAE5-4381857A58F1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b="1" u="sng" dirty="0" smtClean="0"/>
            <a:t>Корпоративная культура</a:t>
          </a:r>
          <a:endParaRPr lang="ru-RU" b="1" u="sng" dirty="0"/>
        </a:p>
      </dgm:t>
    </dgm:pt>
    <dgm:pt modelId="{02759ACF-F2F9-43AA-B30A-867D21021372}" type="parTrans" cxnId="{2CEDAD43-8EDE-43E7-8062-0C8E281415E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FFBE3F0A-E5F4-48C1-A535-852B549913F0}" type="sibTrans" cxnId="{2CEDAD43-8EDE-43E7-8062-0C8E281415E0}">
      <dgm:prSet/>
      <dgm:spPr/>
      <dgm:t>
        <a:bodyPr/>
        <a:lstStyle/>
        <a:p>
          <a:endParaRPr lang="ru-RU"/>
        </a:p>
      </dgm:t>
    </dgm:pt>
    <dgm:pt modelId="{0979948C-09EF-4E06-9A8B-B8FB370CDCC3}" type="pres">
      <dgm:prSet presAssocID="{2CC4DA1F-B3A8-463D-BAD9-DF24BECF848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1A725D-F9EA-40AD-A202-E2E3DBD2F9B6}" type="pres">
      <dgm:prSet presAssocID="{984BCEDC-2000-4943-B8CB-23A6581EAC30}" presName="centerShape" presStyleLbl="node0" presStyleIdx="0" presStyleCnt="1" custScaleX="128304"/>
      <dgm:spPr/>
      <dgm:t>
        <a:bodyPr/>
        <a:lstStyle/>
        <a:p>
          <a:endParaRPr lang="ru-RU"/>
        </a:p>
      </dgm:t>
    </dgm:pt>
    <dgm:pt modelId="{2E1FF93B-0E70-41F6-A4BB-6EB97D0BEE40}" type="pres">
      <dgm:prSet presAssocID="{BB666AC5-1AEC-45C7-8308-D3A89DD43E77}" presName="parTrans" presStyleLbl="bgSibTrans2D1" presStyleIdx="0" presStyleCnt="5" custLinFactNeighborX="2624" custLinFactNeighborY="2806"/>
      <dgm:spPr/>
      <dgm:t>
        <a:bodyPr/>
        <a:lstStyle/>
        <a:p>
          <a:endParaRPr lang="ru-RU"/>
        </a:p>
      </dgm:t>
    </dgm:pt>
    <dgm:pt modelId="{03B8E726-2569-4EDD-9EA0-440E6FF42C71}" type="pres">
      <dgm:prSet presAssocID="{DC70F26E-CED1-4665-BD04-480D9F99398A}" presName="node" presStyleLbl="node1" presStyleIdx="0" presStyleCnt="5" custScaleX="112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C3D0E-3018-427D-835B-611CD559EC90}" type="pres">
      <dgm:prSet presAssocID="{DC3D5C54-F30A-4C53-817C-7785BF3BC4E9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649AA1A7-5588-4274-8EFD-8970123B4778}" type="pres">
      <dgm:prSet presAssocID="{CA16D1D0-AF80-4A59-871B-328E57C3E4E1}" presName="node" presStyleLbl="node1" presStyleIdx="1" presStyleCnt="5" custScaleX="110956" custRadScaleRad="123712" custRadScaleInc="-1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00D90-68D5-46DE-A7FE-A549618EB1A2}" type="pres">
      <dgm:prSet presAssocID="{98040BD8-09E7-4AEC-A228-8A2115E43126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372E9373-447D-474B-845B-A6B0DFB8066C}" type="pres">
      <dgm:prSet presAssocID="{3CE4B155-D062-4AF1-BAB9-99BCD09059C9}" presName="node" presStyleLbl="node1" presStyleIdx="2" presStyleCnt="5" custScaleX="136705" custRadScaleRad="106279" custRadScaleInc="12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A4F56-96CB-415C-874E-D555FB87F103}" type="pres">
      <dgm:prSet presAssocID="{03F13FD8-C5ED-47E5-A4FF-BBBEC02F656B}" presName="parTrans" presStyleLbl="bgSibTrans2D1" presStyleIdx="3" presStyleCnt="5" custLinFactNeighborX="808" custLinFactNeighborY="4814"/>
      <dgm:spPr/>
      <dgm:t>
        <a:bodyPr/>
        <a:lstStyle/>
        <a:p>
          <a:endParaRPr lang="ru-RU"/>
        </a:p>
      </dgm:t>
    </dgm:pt>
    <dgm:pt modelId="{D6E9F749-4329-4FA0-A647-E5360239CEB0}" type="pres">
      <dgm:prSet presAssocID="{E4DA1A1F-5942-4F82-BF42-9EB74791CFF2}" presName="node" presStyleLbl="node1" presStyleIdx="3" presStyleCnt="5" custRadScaleRad="122380" custRadScaleInc="12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FB4DF-0B8C-4F54-A382-5C6D3B315202}" type="pres">
      <dgm:prSet presAssocID="{02759ACF-F2F9-43AA-B30A-867D21021372}" presName="parTrans" presStyleLbl="bgSibTrans2D1" presStyleIdx="4" presStyleCnt="5" custLinFactNeighborX="406" custLinFactNeighborY="2806"/>
      <dgm:spPr/>
      <dgm:t>
        <a:bodyPr/>
        <a:lstStyle/>
        <a:p>
          <a:endParaRPr lang="ru-RU"/>
        </a:p>
      </dgm:t>
    </dgm:pt>
    <dgm:pt modelId="{142839EE-9329-44DD-9E6D-ADD84EDB8111}" type="pres">
      <dgm:prSet presAssocID="{AEDA2AC1-C841-41E1-BAE5-4381857A58F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0CC4E5-D882-4310-93AB-650AD01F8FB1}" type="presOf" srcId="{CA16D1D0-AF80-4A59-871B-328E57C3E4E1}" destId="{649AA1A7-5588-4274-8EFD-8970123B4778}" srcOrd="0" destOrd="0" presId="urn:microsoft.com/office/officeart/2005/8/layout/radial4"/>
    <dgm:cxn modelId="{F4FA0E7C-BFE0-441A-BBEF-3B52BB8F6CF4}" srcId="{984BCEDC-2000-4943-B8CB-23A6581EAC30}" destId="{E4DA1A1F-5942-4F82-BF42-9EB74791CFF2}" srcOrd="3" destOrd="0" parTransId="{03F13FD8-C5ED-47E5-A4FF-BBBEC02F656B}" sibTransId="{33FD71F7-3C27-47F7-B231-C72A66D9C4E0}"/>
    <dgm:cxn modelId="{04870D29-BE36-42EF-B8D7-88630DC4334B}" type="presOf" srcId="{AEDA2AC1-C841-41E1-BAE5-4381857A58F1}" destId="{142839EE-9329-44DD-9E6D-ADD84EDB8111}" srcOrd="0" destOrd="0" presId="urn:microsoft.com/office/officeart/2005/8/layout/radial4"/>
    <dgm:cxn modelId="{B271984F-7E8C-4E11-8605-C371B7DE12DA}" srcId="{984BCEDC-2000-4943-B8CB-23A6581EAC30}" destId="{DC70F26E-CED1-4665-BD04-480D9F99398A}" srcOrd="0" destOrd="0" parTransId="{BB666AC5-1AEC-45C7-8308-D3A89DD43E77}" sibTransId="{858C11C1-CE67-4EF1-A09E-C3FB88574A77}"/>
    <dgm:cxn modelId="{1F3499BD-22DF-4406-959C-F4D429A79117}" type="presOf" srcId="{02759ACF-F2F9-43AA-B30A-867D21021372}" destId="{3F9FB4DF-0B8C-4F54-A382-5C6D3B315202}" srcOrd="0" destOrd="0" presId="urn:microsoft.com/office/officeart/2005/8/layout/radial4"/>
    <dgm:cxn modelId="{2CEDAD43-8EDE-43E7-8062-0C8E281415E0}" srcId="{984BCEDC-2000-4943-B8CB-23A6581EAC30}" destId="{AEDA2AC1-C841-41E1-BAE5-4381857A58F1}" srcOrd="4" destOrd="0" parTransId="{02759ACF-F2F9-43AA-B30A-867D21021372}" sibTransId="{FFBE3F0A-E5F4-48C1-A535-852B549913F0}"/>
    <dgm:cxn modelId="{CE019B24-E213-4CE7-9DF5-1E90976544DA}" type="presOf" srcId="{E4DA1A1F-5942-4F82-BF42-9EB74791CFF2}" destId="{D6E9F749-4329-4FA0-A647-E5360239CEB0}" srcOrd="0" destOrd="0" presId="urn:microsoft.com/office/officeart/2005/8/layout/radial4"/>
    <dgm:cxn modelId="{0F028F48-EC72-42E2-85EF-D9724A09AC88}" type="presOf" srcId="{2CC4DA1F-B3A8-463D-BAD9-DF24BECF8481}" destId="{0979948C-09EF-4E06-9A8B-B8FB370CDCC3}" srcOrd="0" destOrd="0" presId="urn:microsoft.com/office/officeart/2005/8/layout/radial4"/>
    <dgm:cxn modelId="{C209EDA0-657E-4758-9E85-0211761A84D4}" type="presOf" srcId="{98040BD8-09E7-4AEC-A228-8A2115E43126}" destId="{57C00D90-68D5-46DE-A7FE-A549618EB1A2}" srcOrd="0" destOrd="0" presId="urn:microsoft.com/office/officeart/2005/8/layout/radial4"/>
    <dgm:cxn modelId="{FDCFECB6-093C-4D0D-9F5D-960CDDDECE98}" srcId="{984BCEDC-2000-4943-B8CB-23A6581EAC30}" destId="{3CE4B155-D062-4AF1-BAB9-99BCD09059C9}" srcOrd="2" destOrd="0" parTransId="{98040BD8-09E7-4AEC-A228-8A2115E43126}" sibTransId="{0BFCE22E-B22E-476B-A31E-C3B1E37F0B98}"/>
    <dgm:cxn modelId="{2505D4A3-0AD8-437B-B0BA-3663A3A9A957}" srcId="{984BCEDC-2000-4943-B8CB-23A6581EAC30}" destId="{CA16D1D0-AF80-4A59-871B-328E57C3E4E1}" srcOrd="1" destOrd="0" parTransId="{DC3D5C54-F30A-4C53-817C-7785BF3BC4E9}" sibTransId="{B90C4150-2CF2-47D2-84EB-7CDEFD0109B2}"/>
    <dgm:cxn modelId="{A3C1D82B-381C-43BF-AD8F-0A050805BF50}" type="presOf" srcId="{DC70F26E-CED1-4665-BD04-480D9F99398A}" destId="{03B8E726-2569-4EDD-9EA0-440E6FF42C71}" srcOrd="0" destOrd="0" presId="urn:microsoft.com/office/officeart/2005/8/layout/radial4"/>
    <dgm:cxn modelId="{A52830F9-6A17-444D-BE9C-31B6A7D1D29F}" type="presOf" srcId="{3CE4B155-D062-4AF1-BAB9-99BCD09059C9}" destId="{372E9373-447D-474B-845B-A6B0DFB8066C}" srcOrd="0" destOrd="0" presId="urn:microsoft.com/office/officeart/2005/8/layout/radial4"/>
    <dgm:cxn modelId="{EA8AFEDD-963A-4680-AA17-93544F2287E5}" type="presOf" srcId="{BB666AC5-1AEC-45C7-8308-D3A89DD43E77}" destId="{2E1FF93B-0E70-41F6-A4BB-6EB97D0BEE40}" srcOrd="0" destOrd="0" presId="urn:microsoft.com/office/officeart/2005/8/layout/radial4"/>
    <dgm:cxn modelId="{E395580A-41F8-496E-9D17-05CAAE97B410}" type="presOf" srcId="{DC3D5C54-F30A-4C53-817C-7785BF3BC4E9}" destId="{375C3D0E-3018-427D-835B-611CD559EC90}" srcOrd="0" destOrd="0" presId="urn:microsoft.com/office/officeart/2005/8/layout/radial4"/>
    <dgm:cxn modelId="{2FEA814C-7D1F-46F8-8E86-C018874ECB9E}" type="presOf" srcId="{984BCEDC-2000-4943-B8CB-23A6581EAC30}" destId="{951A725D-F9EA-40AD-A202-E2E3DBD2F9B6}" srcOrd="0" destOrd="0" presId="urn:microsoft.com/office/officeart/2005/8/layout/radial4"/>
    <dgm:cxn modelId="{CFEFCB42-2EC5-47F7-9538-1833094C2C34}" type="presOf" srcId="{03F13FD8-C5ED-47E5-A4FF-BBBEC02F656B}" destId="{16CA4F56-96CB-415C-874E-D555FB87F103}" srcOrd="0" destOrd="0" presId="urn:microsoft.com/office/officeart/2005/8/layout/radial4"/>
    <dgm:cxn modelId="{255E6146-E8D2-4C18-B981-0A2CC999C284}" srcId="{2CC4DA1F-B3A8-463D-BAD9-DF24BECF8481}" destId="{984BCEDC-2000-4943-B8CB-23A6581EAC30}" srcOrd="0" destOrd="0" parTransId="{BCF84B59-DCB5-43E8-8DC8-B4E518B9ED7A}" sibTransId="{A5FDF235-1547-4448-9680-748BF48F2730}"/>
    <dgm:cxn modelId="{7AD11525-6D5F-4508-A9EA-5892A8AA748E}" type="presParOf" srcId="{0979948C-09EF-4E06-9A8B-B8FB370CDCC3}" destId="{951A725D-F9EA-40AD-A202-E2E3DBD2F9B6}" srcOrd="0" destOrd="0" presId="urn:microsoft.com/office/officeart/2005/8/layout/radial4"/>
    <dgm:cxn modelId="{10FF1723-7FAD-4592-93FE-CDA979283286}" type="presParOf" srcId="{0979948C-09EF-4E06-9A8B-B8FB370CDCC3}" destId="{2E1FF93B-0E70-41F6-A4BB-6EB97D0BEE40}" srcOrd="1" destOrd="0" presId="urn:microsoft.com/office/officeart/2005/8/layout/radial4"/>
    <dgm:cxn modelId="{DD885ABC-AE2C-4D94-A509-256CBA9F7BCB}" type="presParOf" srcId="{0979948C-09EF-4E06-9A8B-B8FB370CDCC3}" destId="{03B8E726-2569-4EDD-9EA0-440E6FF42C71}" srcOrd="2" destOrd="0" presId="urn:microsoft.com/office/officeart/2005/8/layout/radial4"/>
    <dgm:cxn modelId="{8FB13782-AE76-48DF-9738-EE342B118B86}" type="presParOf" srcId="{0979948C-09EF-4E06-9A8B-B8FB370CDCC3}" destId="{375C3D0E-3018-427D-835B-611CD559EC90}" srcOrd="3" destOrd="0" presId="urn:microsoft.com/office/officeart/2005/8/layout/radial4"/>
    <dgm:cxn modelId="{0D29EFC8-EB8C-47E2-87BE-45BB36D2B769}" type="presParOf" srcId="{0979948C-09EF-4E06-9A8B-B8FB370CDCC3}" destId="{649AA1A7-5588-4274-8EFD-8970123B4778}" srcOrd="4" destOrd="0" presId="urn:microsoft.com/office/officeart/2005/8/layout/radial4"/>
    <dgm:cxn modelId="{E19E86AA-5E2A-45DE-AB46-1674E72958D4}" type="presParOf" srcId="{0979948C-09EF-4E06-9A8B-B8FB370CDCC3}" destId="{57C00D90-68D5-46DE-A7FE-A549618EB1A2}" srcOrd="5" destOrd="0" presId="urn:microsoft.com/office/officeart/2005/8/layout/radial4"/>
    <dgm:cxn modelId="{5469EA1A-9956-4EA8-9603-35F66DCA70FB}" type="presParOf" srcId="{0979948C-09EF-4E06-9A8B-B8FB370CDCC3}" destId="{372E9373-447D-474B-845B-A6B0DFB8066C}" srcOrd="6" destOrd="0" presId="urn:microsoft.com/office/officeart/2005/8/layout/radial4"/>
    <dgm:cxn modelId="{49E44884-E111-40DB-8B2D-FA89C946B5ED}" type="presParOf" srcId="{0979948C-09EF-4E06-9A8B-B8FB370CDCC3}" destId="{16CA4F56-96CB-415C-874E-D555FB87F103}" srcOrd="7" destOrd="0" presId="urn:microsoft.com/office/officeart/2005/8/layout/radial4"/>
    <dgm:cxn modelId="{FB57A7F2-6FF6-47B2-93D8-C64A2DF0CA89}" type="presParOf" srcId="{0979948C-09EF-4E06-9A8B-B8FB370CDCC3}" destId="{D6E9F749-4329-4FA0-A647-E5360239CEB0}" srcOrd="8" destOrd="0" presId="urn:microsoft.com/office/officeart/2005/8/layout/radial4"/>
    <dgm:cxn modelId="{3A34CCA0-715A-485A-840D-4DF74A829431}" type="presParOf" srcId="{0979948C-09EF-4E06-9A8B-B8FB370CDCC3}" destId="{3F9FB4DF-0B8C-4F54-A382-5C6D3B315202}" srcOrd="9" destOrd="0" presId="urn:microsoft.com/office/officeart/2005/8/layout/radial4"/>
    <dgm:cxn modelId="{56DD109C-2147-45FF-BADE-C881F76B99BC}" type="presParOf" srcId="{0979948C-09EF-4E06-9A8B-B8FB370CDCC3}" destId="{142839EE-9329-44DD-9E6D-ADD84EDB8111}" srcOrd="10" destOrd="0" presId="urn:microsoft.com/office/officeart/2005/8/layout/radial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951BBA-978A-4791-A6C3-9DD4C043E3C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CF1B0BF-AD26-4BF5-89BC-25BB7E09800A}">
      <dgm:prSet phldrT="[Текст]" custT="1"/>
      <dgm:spPr/>
      <dgm:t>
        <a:bodyPr/>
        <a:lstStyle/>
        <a:p>
          <a:endParaRPr lang="uk-UA" sz="1600" b="1" dirty="0" smtClean="0">
            <a:solidFill>
              <a:schemeClr val="bg1"/>
            </a:solidFill>
          </a:endParaRPr>
        </a:p>
        <a:p>
          <a:r>
            <a:rPr lang="uk-UA" sz="1600" b="1" dirty="0" err="1" smtClean="0">
              <a:solidFill>
                <a:schemeClr val="bg1"/>
              </a:solidFill>
            </a:rPr>
            <a:t>Идея</a:t>
          </a:r>
          <a:endParaRPr lang="uk-UA" sz="1600" b="1" dirty="0">
            <a:solidFill>
              <a:schemeClr val="bg1"/>
            </a:solidFill>
          </a:endParaRPr>
        </a:p>
      </dgm:t>
    </dgm:pt>
    <dgm:pt modelId="{176773DD-0384-4F3B-828F-A0710578A4EE}" type="parTrans" cxnId="{0764B0F7-BD9E-4F96-B81E-5FD1E76480F9}">
      <dgm:prSet/>
      <dgm:spPr/>
      <dgm:t>
        <a:bodyPr/>
        <a:lstStyle/>
        <a:p>
          <a:endParaRPr lang="uk-UA"/>
        </a:p>
      </dgm:t>
    </dgm:pt>
    <dgm:pt modelId="{842023AD-6940-4922-896A-5481B6F6570C}" type="sibTrans" cxnId="{0764B0F7-BD9E-4F96-B81E-5FD1E76480F9}">
      <dgm:prSet/>
      <dgm:spPr/>
      <dgm:t>
        <a:bodyPr/>
        <a:lstStyle/>
        <a:p>
          <a:endParaRPr lang="uk-UA"/>
        </a:p>
      </dgm:t>
    </dgm:pt>
    <dgm:pt modelId="{AC9AFDF8-3353-486B-9AB8-C02165C86F00}">
      <dgm:prSet phldrT="[Текст]" custT="1"/>
      <dgm:spPr/>
      <dgm:t>
        <a:bodyPr/>
        <a:lstStyle/>
        <a:p>
          <a:r>
            <a:rPr lang="uk-UA" sz="1600" b="1" dirty="0" err="1" smtClean="0">
              <a:solidFill>
                <a:schemeClr val="bg1"/>
              </a:solidFill>
            </a:rPr>
            <a:t>Перспективы</a:t>
          </a:r>
          <a:endParaRPr lang="uk-UA" sz="1600" b="1" dirty="0">
            <a:solidFill>
              <a:schemeClr val="bg1"/>
            </a:solidFill>
          </a:endParaRPr>
        </a:p>
      </dgm:t>
    </dgm:pt>
    <dgm:pt modelId="{D981085E-F4DE-4519-847F-5B7C4582DABF}" type="parTrans" cxnId="{7F880A2A-79AE-4C82-AF51-A98401EF1E79}">
      <dgm:prSet/>
      <dgm:spPr/>
      <dgm:t>
        <a:bodyPr/>
        <a:lstStyle/>
        <a:p>
          <a:endParaRPr lang="uk-UA"/>
        </a:p>
      </dgm:t>
    </dgm:pt>
    <dgm:pt modelId="{99ECE47F-BE39-4AB2-B3A6-0464F1103A3D}" type="sibTrans" cxnId="{7F880A2A-79AE-4C82-AF51-A98401EF1E79}">
      <dgm:prSet/>
      <dgm:spPr/>
      <dgm:t>
        <a:bodyPr/>
        <a:lstStyle/>
        <a:p>
          <a:endParaRPr lang="uk-UA"/>
        </a:p>
      </dgm:t>
    </dgm:pt>
    <dgm:pt modelId="{13BDC81C-A1CA-4606-B764-34680059BF8C}">
      <dgm:prSet phldrT="[Текст]" custT="1"/>
      <dgm:spPr/>
      <dgm:t>
        <a:bodyPr/>
        <a:lstStyle/>
        <a:p>
          <a:r>
            <a:rPr lang="uk-UA" sz="1600" b="1" dirty="0" err="1" smtClean="0">
              <a:solidFill>
                <a:schemeClr val="bg1"/>
              </a:solidFill>
            </a:rPr>
            <a:t>Компенсация</a:t>
          </a:r>
          <a:r>
            <a:rPr lang="uk-UA" sz="1600" b="1" dirty="0" smtClean="0">
              <a:solidFill>
                <a:schemeClr val="bg1"/>
              </a:solidFill>
            </a:rPr>
            <a:t> </a:t>
          </a:r>
          <a:endParaRPr lang="uk-UA" sz="800" dirty="0"/>
        </a:p>
      </dgm:t>
    </dgm:pt>
    <dgm:pt modelId="{E453438E-1F84-47F7-BF8F-339CB6BE5D5B}" type="parTrans" cxnId="{CA8BDAC4-4D50-471E-9F3F-FAEAD7A4DB21}">
      <dgm:prSet/>
      <dgm:spPr/>
      <dgm:t>
        <a:bodyPr/>
        <a:lstStyle/>
        <a:p>
          <a:endParaRPr lang="uk-UA"/>
        </a:p>
      </dgm:t>
    </dgm:pt>
    <dgm:pt modelId="{CE6DB883-215C-4578-A293-180ACA4A7949}" type="sibTrans" cxnId="{CA8BDAC4-4D50-471E-9F3F-FAEAD7A4DB21}">
      <dgm:prSet/>
      <dgm:spPr/>
      <dgm:t>
        <a:bodyPr/>
        <a:lstStyle/>
        <a:p>
          <a:endParaRPr lang="uk-UA"/>
        </a:p>
      </dgm:t>
    </dgm:pt>
    <dgm:pt modelId="{CFBDF5B0-4CEF-427D-A2E6-9CE0C645E73C}">
      <dgm:prSet phldrT="[Текст]" custT="1"/>
      <dgm:spPr/>
      <dgm:t>
        <a:bodyPr/>
        <a:lstStyle/>
        <a:p>
          <a:r>
            <a:rPr lang="uk-UA" sz="1600" b="1" dirty="0" err="1">
              <a:solidFill>
                <a:schemeClr val="bg1"/>
              </a:solidFill>
            </a:rPr>
            <a:t>Социальный</a:t>
          </a:r>
          <a:r>
            <a:rPr lang="uk-UA" sz="1600" b="1" dirty="0">
              <a:solidFill>
                <a:schemeClr val="bg1"/>
              </a:solidFill>
            </a:rPr>
            <a:t> </a:t>
          </a:r>
          <a:r>
            <a:rPr lang="uk-UA" sz="1600" b="1" dirty="0" smtClean="0">
              <a:solidFill>
                <a:schemeClr val="bg1"/>
              </a:solidFill>
            </a:rPr>
            <a:t>пакет</a:t>
          </a:r>
          <a:endParaRPr lang="uk-UA" sz="1600" b="1" dirty="0">
            <a:solidFill>
              <a:schemeClr val="bg1"/>
            </a:solidFill>
          </a:endParaRPr>
        </a:p>
      </dgm:t>
    </dgm:pt>
    <dgm:pt modelId="{991DE69C-B296-4E33-847E-F6D8814BC0F1}" type="parTrans" cxnId="{F484029B-4C9A-48D1-9C40-9265C9BB7DC3}">
      <dgm:prSet/>
      <dgm:spPr/>
      <dgm:t>
        <a:bodyPr/>
        <a:lstStyle/>
        <a:p>
          <a:endParaRPr lang="uk-UA"/>
        </a:p>
      </dgm:t>
    </dgm:pt>
    <dgm:pt modelId="{71B369B3-B2C7-40B3-BE91-1DB869CDEDC8}" type="sibTrans" cxnId="{F484029B-4C9A-48D1-9C40-9265C9BB7DC3}">
      <dgm:prSet/>
      <dgm:spPr/>
      <dgm:t>
        <a:bodyPr/>
        <a:lstStyle/>
        <a:p>
          <a:endParaRPr lang="uk-UA"/>
        </a:p>
      </dgm:t>
    </dgm:pt>
    <dgm:pt modelId="{8D56F76B-AE37-46FE-BCA8-067E9A5F675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Внутренние коммуникации</a:t>
          </a:r>
          <a:endParaRPr lang="uk-UA" sz="1600" b="1" dirty="0">
            <a:solidFill>
              <a:schemeClr val="bg1"/>
            </a:solidFill>
          </a:endParaRPr>
        </a:p>
      </dgm:t>
    </dgm:pt>
    <dgm:pt modelId="{023AC374-C20B-4A00-A24F-3E556F8B7C2A}" type="parTrans" cxnId="{B530C75F-1B75-4B25-A7AA-14FB55809027}">
      <dgm:prSet/>
      <dgm:spPr/>
      <dgm:t>
        <a:bodyPr/>
        <a:lstStyle/>
        <a:p>
          <a:endParaRPr lang="uk-UA"/>
        </a:p>
      </dgm:t>
    </dgm:pt>
    <dgm:pt modelId="{066E787F-0F47-4A9A-94A4-940C5E089A98}" type="sibTrans" cxnId="{B530C75F-1B75-4B25-A7AA-14FB55809027}">
      <dgm:prSet/>
      <dgm:spPr/>
      <dgm:t>
        <a:bodyPr/>
        <a:lstStyle/>
        <a:p>
          <a:endParaRPr lang="uk-UA"/>
        </a:p>
      </dgm:t>
    </dgm:pt>
    <dgm:pt modelId="{2028AB11-02F4-4EED-B5A6-63A80006230A}" type="pres">
      <dgm:prSet presAssocID="{BF951BBA-978A-4791-A6C3-9DD4C043E3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2B3E611-61DE-422E-BE8D-ACBB24E7F533}" type="pres">
      <dgm:prSet presAssocID="{3CF1B0BF-AD26-4BF5-89BC-25BB7E09800A}" presName="Name8" presStyleCnt="0"/>
      <dgm:spPr/>
    </dgm:pt>
    <dgm:pt modelId="{6B8C5B76-F6C6-4AD2-A48E-51F2F06F948F}" type="pres">
      <dgm:prSet presAssocID="{3CF1B0BF-AD26-4BF5-89BC-25BB7E09800A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446256-65F6-43DC-9CF2-42B99BF57767}" type="pres">
      <dgm:prSet presAssocID="{3CF1B0BF-AD26-4BF5-89BC-25BB7E0980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389254-9EBB-4EEA-B14F-E1A7A4215579}" type="pres">
      <dgm:prSet presAssocID="{AC9AFDF8-3353-486B-9AB8-C02165C86F00}" presName="Name8" presStyleCnt="0"/>
      <dgm:spPr/>
    </dgm:pt>
    <dgm:pt modelId="{FD9DBD0A-F87F-424F-B429-C387C053659A}" type="pres">
      <dgm:prSet presAssocID="{AC9AFDF8-3353-486B-9AB8-C02165C86F00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19E167-0B78-4058-907E-3245FD49B0D6}" type="pres">
      <dgm:prSet presAssocID="{AC9AFDF8-3353-486B-9AB8-C02165C86F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177ACC-CDC4-4B1F-A56D-86966080368C}" type="pres">
      <dgm:prSet presAssocID="{CFBDF5B0-4CEF-427D-A2E6-9CE0C645E73C}" presName="Name8" presStyleCnt="0"/>
      <dgm:spPr/>
    </dgm:pt>
    <dgm:pt modelId="{3920377F-294C-4168-B118-C4B7ABF506FB}" type="pres">
      <dgm:prSet presAssocID="{CFBDF5B0-4CEF-427D-A2E6-9CE0C645E73C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7682AC-FC17-4B93-AFDE-C6EB49703D27}" type="pres">
      <dgm:prSet presAssocID="{CFBDF5B0-4CEF-427D-A2E6-9CE0C645E73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3EF642-CF64-44D8-8431-939A9251E1D4}" type="pres">
      <dgm:prSet presAssocID="{8D56F76B-AE37-46FE-BCA8-067E9A5F675F}" presName="Name8" presStyleCnt="0"/>
      <dgm:spPr/>
    </dgm:pt>
    <dgm:pt modelId="{E1313B51-8D77-4324-AD6B-6D2C0405A797}" type="pres">
      <dgm:prSet presAssocID="{8D56F76B-AE37-46FE-BCA8-067E9A5F675F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D4AC1E-F989-4F14-ADEF-8574D03FA564}" type="pres">
      <dgm:prSet presAssocID="{8D56F76B-AE37-46FE-BCA8-067E9A5F67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11597D-DAD6-4BDD-8023-751AB44DBD26}" type="pres">
      <dgm:prSet presAssocID="{13BDC81C-A1CA-4606-B764-34680059BF8C}" presName="Name8" presStyleCnt="0"/>
      <dgm:spPr/>
    </dgm:pt>
    <dgm:pt modelId="{FFE87BF8-8737-47B3-AF2F-945495E36567}" type="pres">
      <dgm:prSet presAssocID="{13BDC81C-A1CA-4606-B764-34680059BF8C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FFDA67-22DA-48A5-8C9A-07D30BDDF5BC}" type="pres">
      <dgm:prSet presAssocID="{13BDC81C-A1CA-4606-B764-34680059BF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A69B99D-67DD-4B8D-8F18-7B14BC963745}" type="presOf" srcId="{AC9AFDF8-3353-486B-9AB8-C02165C86F00}" destId="{1B19E167-0B78-4058-907E-3245FD49B0D6}" srcOrd="1" destOrd="0" presId="urn:microsoft.com/office/officeart/2005/8/layout/pyramid1"/>
    <dgm:cxn modelId="{C38364A6-8164-4BD0-9F82-204DC835E8EA}" type="presOf" srcId="{8D56F76B-AE37-46FE-BCA8-067E9A5F675F}" destId="{8DD4AC1E-F989-4F14-ADEF-8574D03FA564}" srcOrd="1" destOrd="0" presId="urn:microsoft.com/office/officeart/2005/8/layout/pyramid1"/>
    <dgm:cxn modelId="{46C4D9DA-C93F-4392-821A-2CC7615260F2}" type="presOf" srcId="{CFBDF5B0-4CEF-427D-A2E6-9CE0C645E73C}" destId="{3920377F-294C-4168-B118-C4B7ABF506FB}" srcOrd="0" destOrd="0" presId="urn:microsoft.com/office/officeart/2005/8/layout/pyramid1"/>
    <dgm:cxn modelId="{243AB300-A6A7-4E75-8DB4-A97BE24EDBF1}" type="presOf" srcId="{13BDC81C-A1CA-4606-B764-34680059BF8C}" destId="{6AFFDA67-22DA-48A5-8C9A-07D30BDDF5BC}" srcOrd="1" destOrd="0" presId="urn:microsoft.com/office/officeart/2005/8/layout/pyramid1"/>
    <dgm:cxn modelId="{F484029B-4C9A-48D1-9C40-9265C9BB7DC3}" srcId="{BF951BBA-978A-4791-A6C3-9DD4C043E3CC}" destId="{CFBDF5B0-4CEF-427D-A2E6-9CE0C645E73C}" srcOrd="2" destOrd="0" parTransId="{991DE69C-B296-4E33-847E-F6D8814BC0F1}" sibTransId="{71B369B3-B2C7-40B3-BE91-1DB869CDEDC8}"/>
    <dgm:cxn modelId="{67CCEB41-9564-46C2-B949-481A286C08C6}" type="presOf" srcId="{13BDC81C-A1CA-4606-B764-34680059BF8C}" destId="{FFE87BF8-8737-47B3-AF2F-945495E36567}" srcOrd="0" destOrd="0" presId="urn:microsoft.com/office/officeart/2005/8/layout/pyramid1"/>
    <dgm:cxn modelId="{7F880A2A-79AE-4C82-AF51-A98401EF1E79}" srcId="{BF951BBA-978A-4791-A6C3-9DD4C043E3CC}" destId="{AC9AFDF8-3353-486B-9AB8-C02165C86F00}" srcOrd="1" destOrd="0" parTransId="{D981085E-F4DE-4519-847F-5B7C4582DABF}" sibTransId="{99ECE47F-BE39-4AB2-B3A6-0464F1103A3D}"/>
    <dgm:cxn modelId="{0764B0F7-BD9E-4F96-B81E-5FD1E76480F9}" srcId="{BF951BBA-978A-4791-A6C3-9DD4C043E3CC}" destId="{3CF1B0BF-AD26-4BF5-89BC-25BB7E09800A}" srcOrd="0" destOrd="0" parTransId="{176773DD-0384-4F3B-828F-A0710578A4EE}" sibTransId="{842023AD-6940-4922-896A-5481B6F6570C}"/>
    <dgm:cxn modelId="{6CA0DB83-F1D6-4043-88B7-187E51AFA29E}" type="presOf" srcId="{8D56F76B-AE37-46FE-BCA8-067E9A5F675F}" destId="{E1313B51-8D77-4324-AD6B-6D2C0405A797}" srcOrd="0" destOrd="0" presId="urn:microsoft.com/office/officeart/2005/8/layout/pyramid1"/>
    <dgm:cxn modelId="{E3BD29B7-12D5-4F6F-B507-F4CBA822EE45}" type="presOf" srcId="{3CF1B0BF-AD26-4BF5-89BC-25BB7E09800A}" destId="{91446256-65F6-43DC-9CF2-42B99BF57767}" srcOrd="1" destOrd="0" presId="urn:microsoft.com/office/officeart/2005/8/layout/pyramid1"/>
    <dgm:cxn modelId="{B530C75F-1B75-4B25-A7AA-14FB55809027}" srcId="{BF951BBA-978A-4791-A6C3-9DD4C043E3CC}" destId="{8D56F76B-AE37-46FE-BCA8-067E9A5F675F}" srcOrd="3" destOrd="0" parTransId="{023AC374-C20B-4A00-A24F-3E556F8B7C2A}" sibTransId="{066E787F-0F47-4A9A-94A4-940C5E089A98}"/>
    <dgm:cxn modelId="{EFDD77B5-151E-44CD-876A-A96A25F2734F}" type="presOf" srcId="{CFBDF5B0-4CEF-427D-A2E6-9CE0C645E73C}" destId="{C87682AC-FC17-4B93-AFDE-C6EB49703D27}" srcOrd="1" destOrd="0" presId="urn:microsoft.com/office/officeart/2005/8/layout/pyramid1"/>
    <dgm:cxn modelId="{CA8BDAC4-4D50-471E-9F3F-FAEAD7A4DB21}" srcId="{BF951BBA-978A-4791-A6C3-9DD4C043E3CC}" destId="{13BDC81C-A1CA-4606-B764-34680059BF8C}" srcOrd="4" destOrd="0" parTransId="{E453438E-1F84-47F7-BF8F-339CB6BE5D5B}" sibTransId="{CE6DB883-215C-4578-A293-180ACA4A7949}"/>
    <dgm:cxn modelId="{DBFE5930-194A-4D51-A2D2-0F59B320C31A}" type="presOf" srcId="{AC9AFDF8-3353-486B-9AB8-C02165C86F00}" destId="{FD9DBD0A-F87F-424F-B429-C387C053659A}" srcOrd="0" destOrd="0" presId="urn:microsoft.com/office/officeart/2005/8/layout/pyramid1"/>
    <dgm:cxn modelId="{5BFF54D8-42FB-4CE2-B41F-312ED51508F6}" type="presOf" srcId="{3CF1B0BF-AD26-4BF5-89BC-25BB7E09800A}" destId="{6B8C5B76-F6C6-4AD2-A48E-51F2F06F948F}" srcOrd="0" destOrd="0" presId="urn:microsoft.com/office/officeart/2005/8/layout/pyramid1"/>
    <dgm:cxn modelId="{95B3B466-6F55-4E08-A5BA-DE7B02C6105F}" type="presOf" srcId="{BF951BBA-978A-4791-A6C3-9DD4C043E3CC}" destId="{2028AB11-02F4-4EED-B5A6-63A80006230A}" srcOrd="0" destOrd="0" presId="urn:microsoft.com/office/officeart/2005/8/layout/pyramid1"/>
    <dgm:cxn modelId="{09F941DD-E455-47EA-8C5A-A84EB6650A48}" type="presParOf" srcId="{2028AB11-02F4-4EED-B5A6-63A80006230A}" destId="{62B3E611-61DE-422E-BE8D-ACBB24E7F533}" srcOrd="0" destOrd="0" presId="urn:microsoft.com/office/officeart/2005/8/layout/pyramid1"/>
    <dgm:cxn modelId="{E2BEEB81-08E0-49BF-83EE-3AC0C19BF376}" type="presParOf" srcId="{62B3E611-61DE-422E-BE8D-ACBB24E7F533}" destId="{6B8C5B76-F6C6-4AD2-A48E-51F2F06F948F}" srcOrd="0" destOrd="0" presId="urn:microsoft.com/office/officeart/2005/8/layout/pyramid1"/>
    <dgm:cxn modelId="{9C93EE1B-F025-4F93-83F0-D1DC274CD680}" type="presParOf" srcId="{62B3E611-61DE-422E-BE8D-ACBB24E7F533}" destId="{91446256-65F6-43DC-9CF2-42B99BF57767}" srcOrd="1" destOrd="0" presId="urn:microsoft.com/office/officeart/2005/8/layout/pyramid1"/>
    <dgm:cxn modelId="{D2C2181F-B083-4C7E-89A7-2E9B3E86341B}" type="presParOf" srcId="{2028AB11-02F4-4EED-B5A6-63A80006230A}" destId="{0F389254-9EBB-4EEA-B14F-E1A7A4215579}" srcOrd="1" destOrd="0" presId="urn:microsoft.com/office/officeart/2005/8/layout/pyramid1"/>
    <dgm:cxn modelId="{6F30709C-1FBA-496A-8D93-8190F5D7BFD7}" type="presParOf" srcId="{0F389254-9EBB-4EEA-B14F-E1A7A4215579}" destId="{FD9DBD0A-F87F-424F-B429-C387C053659A}" srcOrd="0" destOrd="0" presId="urn:microsoft.com/office/officeart/2005/8/layout/pyramid1"/>
    <dgm:cxn modelId="{318A5C14-6FAD-49B1-91AC-65DE3D8F1CE9}" type="presParOf" srcId="{0F389254-9EBB-4EEA-B14F-E1A7A4215579}" destId="{1B19E167-0B78-4058-907E-3245FD49B0D6}" srcOrd="1" destOrd="0" presId="urn:microsoft.com/office/officeart/2005/8/layout/pyramid1"/>
    <dgm:cxn modelId="{7962B052-4C43-45D1-849E-10F63E8565F3}" type="presParOf" srcId="{2028AB11-02F4-4EED-B5A6-63A80006230A}" destId="{83177ACC-CDC4-4B1F-A56D-86966080368C}" srcOrd="2" destOrd="0" presId="urn:microsoft.com/office/officeart/2005/8/layout/pyramid1"/>
    <dgm:cxn modelId="{53BD4EC8-48D3-4F7E-93A3-D519E3B81AC6}" type="presParOf" srcId="{83177ACC-CDC4-4B1F-A56D-86966080368C}" destId="{3920377F-294C-4168-B118-C4B7ABF506FB}" srcOrd="0" destOrd="0" presId="urn:microsoft.com/office/officeart/2005/8/layout/pyramid1"/>
    <dgm:cxn modelId="{B7211463-1152-4FBC-A847-8B6FFFBF1EBD}" type="presParOf" srcId="{83177ACC-CDC4-4B1F-A56D-86966080368C}" destId="{C87682AC-FC17-4B93-AFDE-C6EB49703D27}" srcOrd="1" destOrd="0" presId="urn:microsoft.com/office/officeart/2005/8/layout/pyramid1"/>
    <dgm:cxn modelId="{E0348852-5906-4F20-A9E4-2C6AAFEF4049}" type="presParOf" srcId="{2028AB11-02F4-4EED-B5A6-63A80006230A}" destId="{E83EF642-CF64-44D8-8431-939A9251E1D4}" srcOrd="3" destOrd="0" presId="urn:microsoft.com/office/officeart/2005/8/layout/pyramid1"/>
    <dgm:cxn modelId="{ECB1FA23-8D2B-4725-B2BB-8321E8A0FBBF}" type="presParOf" srcId="{E83EF642-CF64-44D8-8431-939A9251E1D4}" destId="{E1313B51-8D77-4324-AD6B-6D2C0405A797}" srcOrd="0" destOrd="0" presId="urn:microsoft.com/office/officeart/2005/8/layout/pyramid1"/>
    <dgm:cxn modelId="{6BB1CA02-3D28-422B-83EF-FF4EA22FF71A}" type="presParOf" srcId="{E83EF642-CF64-44D8-8431-939A9251E1D4}" destId="{8DD4AC1E-F989-4F14-ADEF-8574D03FA564}" srcOrd="1" destOrd="0" presId="urn:microsoft.com/office/officeart/2005/8/layout/pyramid1"/>
    <dgm:cxn modelId="{265A0A5A-9AB0-4C86-99CD-BF70B376D42C}" type="presParOf" srcId="{2028AB11-02F4-4EED-B5A6-63A80006230A}" destId="{BF11597D-DAD6-4BDD-8023-751AB44DBD26}" srcOrd="4" destOrd="0" presId="urn:microsoft.com/office/officeart/2005/8/layout/pyramid1"/>
    <dgm:cxn modelId="{9760027F-52B2-4DA1-ABB3-ACA5862BA707}" type="presParOf" srcId="{BF11597D-DAD6-4BDD-8023-751AB44DBD26}" destId="{FFE87BF8-8737-47B3-AF2F-945495E36567}" srcOrd="0" destOrd="0" presId="urn:microsoft.com/office/officeart/2005/8/layout/pyramid1"/>
    <dgm:cxn modelId="{8A533984-F01C-4DA3-B258-55B76FE7991F}" type="presParOf" srcId="{BF11597D-DAD6-4BDD-8023-751AB44DBD26}" destId="{6AFFDA67-22DA-48A5-8C9A-07D30BDDF5B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D0F204-FB6E-488F-A232-3496ADC787B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E2A3E94-4492-46ED-8BC0-16828094D7D8}">
      <dgm:prSet phldrT="[Текст]" custT="1"/>
      <dgm:spPr/>
      <dgm:t>
        <a:bodyPr/>
        <a:lstStyle/>
        <a:p>
          <a:r>
            <a:rPr lang="en-US" sz="4400" b="1" dirty="0" smtClean="0">
              <a:solidFill>
                <a:schemeClr val="bg1"/>
              </a:solidFill>
            </a:rPr>
            <a:t>A</a:t>
          </a:r>
          <a:endParaRPr lang="ru-RU" sz="4400" b="1" dirty="0">
            <a:solidFill>
              <a:schemeClr val="bg1"/>
            </a:solidFill>
          </a:endParaRPr>
        </a:p>
      </dgm:t>
    </dgm:pt>
    <dgm:pt modelId="{702C0C44-8197-41FD-B93A-4449F4EB5310}" type="parTrans" cxnId="{AAC0BF06-5B53-486D-9CFD-A4F032B37C6D}">
      <dgm:prSet/>
      <dgm:spPr/>
      <dgm:t>
        <a:bodyPr/>
        <a:lstStyle/>
        <a:p>
          <a:endParaRPr lang="ru-RU"/>
        </a:p>
      </dgm:t>
    </dgm:pt>
    <dgm:pt modelId="{FF4DD3A8-09FA-429C-87DC-7BE567F137E6}" type="sibTrans" cxnId="{AAC0BF06-5B53-486D-9CFD-A4F032B37C6D}">
      <dgm:prSet/>
      <dgm:spPr/>
      <dgm:t>
        <a:bodyPr/>
        <a:lstStyle/>
        <a:p>
          <a:endParaRPr lang="ru-RU"/>
        </a:p>
      </dgm:t>
    </dgm:pt>
    <dgm:pt modelId="{9231287F-7F3C-4045-9B6A-388ACF6F5D5A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dirty="0" smtClean="0">
              <a:solidFill>
                <a:schemeClr val="bg1"/>
              </a:solidFill>
            </a:rPr>
            <a:t>D</a:t>
          </a:r>
          <a:endParaRPr lang="ru-RU" sz="4400" b="1" dirty="0" smtClean="0">
            <a:solidFill>
              <a:schemeClr val="bg1"/>
            </a:solidFill>
          </a:endParaRPr>
        </a:p>
      </dgm:t>
    </dgm:pt>
    <dgm:pt modelId="{E0A7985D-BC2A-4CD3-B521-60920E0AD882}" type="parTrans" cxnId="{198B9E4E-3A92-4817-9FB4-015EB206CA06}">
      <dgm:prSet/>
      <dgm:spPr/>
      <dgm:t>
        <a:bodyPr/>
        <a:lstStyle/>
        <a:p>
          <a:endParaRPr lang="ru-RU"/>
        </a:p>
      </dgm:t>
    </dgm:pt>
    <dgm:pt modelId="{859B425E-A2C7-435F-8117-8C112FEDBCF8}" type="sibTrans" cxnId="{198B9E4E-3A92-4817-9FB4-015EB206CA06}">
      <dgm:prSet/>
      <dgm:spPr/>
      <dgm:t>
        <a:bodyPr/>
        <a:lstStyle/>
        <a:p>
          <a:endParaRPr lang="ru-RU"/>
        </a:p>
      </dgm:t>
    </dgm:pt>
    <dgm:pt modelId="{F1F7B0F8-00EC-4C27-988D-685690D9A1B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>
            <a:solidFill>
              <a:schemeClr val="bg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dirty="0" smtClean="0">
              <a:solidFill>
                <a:schemeClr val="bg1"/>
              </a:solidFill>
            </a:rPr>
            <a:t>I</a:t>
          </a:r>
          <a:endParaRPr lang="ru-RU" sz="4400" b="1" dirty="0" smtClean="0">
            <a:solidFill>
              <a:schemeClr val="bg1"/>
            </a:solidFill>
          </a:endParaRPr>
        </a:p>
        <a:p>
          <a:endParaRPr lang="ru-RU" sz="2400" b="1" dirty="0">
            <a:solidFill>
              <a:schemeClr val="bg1"/>
            </a:solidFill>
          </a:endParaRPr>
        </a:p>
      </dgm:t>
    </dgm:pt>
    <dgm:pt modelId="{35D094A0-CE67-400E-8B46-62C6312B9C3E}" type="parTrans" cxnId="{90C875D9-5327-4247-B508-ED2F5B38769F}">
      <dgm:prSet/>
      <dgm:spPr/>
      <dgm:t>
        <a:bodyPr/>
        <a:lstStyle/>
        <a:p>
          <a:endParaRPr lang="ru-RU"/>
        </a:p>
      </dgm:t>
    </dgm:pt>
    <dgm:pt modelId="{CE18E1AC-6FED-4863-9850-3AC09CC806C9}" type="sibTrans" cxnId="{90C875D9-5327-4247-B508-ED2F5B38769F}">
      <dgm:prSet/>
      <dgm:spPr/>
      <dgm:t>
        <a:bodyPr/>
        <a:lstStyle/>
        <a:p>
          <a:endParaRPr lang="ru-RU"/>
        </a:p>
      </dgm:t>
    </dgm:pt>
    <dgm:pt modelId="{D1666ABE-D692-4C01-BE69-DEB5974E14C0}">
      <dgm:prSet phldrT="[Текст]" custT="1"/>
      <dgm:spPr/>
      <dgm:t>
        <a:bodyPr/>
        <a:lstStyle/>
        <a:p>
          <a:r>
            <a:rPr lang="en-US" sz="4400" b="1" dirty="0" smtClean="0">
              <a:solidFill>
                <a:schemeClr val="bg1"/>
              </a:solidFill>
            </a:rPr>
            <a:t>A</a:t>
          </a:r>
          <a:endParaRPr lang="ru-RU" sz="4400" b="1" dirty="0">
            <a:solidFill>
              <a:schemeClr val="bg1"/>
            </a:solidFill>
          </a:endParaRPr>
        </a:p>
      </dgm:t>
    </dgm:pt>
    <dgm:pt modelId="{36480E71-A73F-4B11-A05D-2F622C25AB0D}" type="parTrans" cxnId="{9BFA0591-4D69-48AD-9873-7DD5B061CEE1}">
      <dgm:prSet/>
      <dgm:spPr/>
      <dgm:t>
        <a:bodyPr/>
        <a:lstStyle/>
        <a:p>
          <a:endParaRPr lang="ru-RU"/>
        </a:p>
      </dgm:t>
    </dgm:pt>
    <dgm:pt modelId="{580C83B4-94BB-4424-BC51-3442B3EA9602}" type="sibTrans" cxnId="{9BFA0591-4D69-48AD-9873-7DD5B061CEE1}">
      <dgm:prSet/>
      <dgm:spPr/>
      <dgm:t>
        <a:bodyPr/>
        <a:lstStyle/>
        <a:p>
          <a:endParaRPr lang="ru-RU"/>
        </a:p>
      </dgm:t>
    </dgm:pt>
    <dgm:pt modelId="{0F63CE53-C7D6-481C-A32B-59DA6108595C}" type="pres">
      <dgm:prSet presAssocID="{EDD0F204-FB6E-488F-A232-3496ADC787B5}" presName="Name0" presStyleCnt="0">
        <dgm:presLayoutVars>
          <dgm:dir/>
          <dgm:animLvl val="lvl"/>
          <dgm:resizeHandles val="exact"/>
        </dgm:presLayoutVars>
      </dgm:prSet>
      <dgm:spPr/>
    </dgm:pt>
    <dgm:pt modelId="{91088F4D-1E5D-4D84-BF2F-94F972E97029}" type="pres">
      <dgm:prSet presAssocID="{2E2A3E94-4492-46ED-8BC0-16828094D7D8}" presName="Name8" presStyleCnt="0"/>
      <dgm:spPr/>
    </dgm:pt>
    <dgm:pt modelId="{BE72BAD0-E39C-4FD8-9DC5-138C1942486E}" type="pres">
      <dgm:prSet presAssocID="{2E2A3E94-4492-46ED-8BC0-16828094D7D8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48412-AF5F-4F2A-9C1D-C5929BF64EFC}" type="pres">
      <dgm:prSet presAssocID="{2E2A3E94-4492-46ED-8BC0-16828094D7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AE6FF-3B96-4CD5-B786-076BEF813BC6}" type="pres">
      <dgm:prSet presAssocID="{9231287F-7F3C-4045-9B6A-388ACF6F5D5A}" presName="Name8" presStyleCnt="0"/>
      <dgm:spPr/>
    </dgm:pt>
    <dgm:pt modelId="{027A675E-D8E5-44A5-A051-05FDE39EFC06}" type="pres">
      <dgm:prSet presAssocID="{9231287F-7F3C-4045-9B6A-388ACF6F5D5A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DEAC4-BFE9-4A15-A1CB-CDC7DDA7EE8C}" type="pres">
      <dgm:prSet presAssocID="{9231287F-7F3C-4045-9B6A-388ACF6F5D5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2F124-31CA-45C8-B37D-0DC9D527C03A}" type="pres">
      <dgm:prSet presAssocID="{F1F7B0F8-00EC-4C27-988D-685690D9A1BB}" presName="Name8" presStyleCnt="0"/>
      <dgm:spPr/>
    </dgm:pt>
    <dgm:pt modelId="{C014BEA2-A9FF-49BB-BBDD-1B2B61D98FB0}" type="pres">
      <dgm:prSet presAssocID="{F1F7B0F8-00EC-4C27-988D-685690D9A1BB}" presName="level" presStyleLbl="node1" presStyleIdx="2" presStyleCnt="4" custScaleX="100718" custLinFactNeighborX="-537" custLinFactNeighborY="20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F2293-0FC5-41A0-A52F-A87FA17CBC69}" type="pres">
      <dgm:prSet presAssocID="{F1F7B0F8-00EC-4C27-988D-685690D9A1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5EC7C-9448-4467-8006-8C588D680322}" type="pres">
      <dgm:prSet presAssocID="{D1666ABE-D692-4C01-BE69-DEB5974E14C0}" presName="Name8" presStyleCnt="0"/>
      <dgm:spPr/>
    </dgm:pt>
    <dgm:pt modelId="{AF4C0C62-36EB-42AA-BEFD-92EAB2C55A37}" type="pres">
      <dgm:prSet presAssocID="{D1666ABE-D692-4C01-BE69-DEB5974E14C0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DDADA-2DE1-46B2-887F-3CE4F6C0FE87}" type="pres">
      <dgm:prSet presAssocID="{D1666ABE-D692-4C01-BE69-DEB5974E14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5DDA19-A13A-4E1B-B16F-FF159ECD6EB1}" type="presOf" srcId="{9231287F-7F3C-4045-9B6A-388ACF6F5D5A}" destId="{027A675E-D8E5-44A5-A051-05FDE39EFC06}" srcOrd="0" destOrd="0" presId="urn:microsoft.com/office/officeart/2005/8/layout/pyramid1"/>
    <dgm:cxn modelId="{8CB9C607-DC0E-46F8-9A62-40546719DEA6}" type="presOf" srcId="{D1666ABE-D692-4C01-BE69-DEB5974E14C0}" destId="{FA8DDADA-2DE1-46B2-887F-3CE4F6C0FE87}" srcOrd="1" destOrd="0" presId="urn:microsoft.com/office/officeart/2005/8/layout/pyramid1"/>
    <dgm:cxn modelId="{3261ED97-8E56-4F5A-939A-D78962E3F20D}" type="presOf" srcId="{2E2A3E94-4492-46ED-8BC0-16828094D7D8}" destId="{BE72BAD0-E39C-4FD8-9DC5-138C1942486E}" srcOrd="0" destOrd="0" presId="urn:microsoft.com/office/officeart/2005/8/layout/pyramid1"/>
    <dgm:cxn modelId="{3F975D66-52C8-4F00-B154-E371990313C5}" type="presOf" srcId="{F1F7B0F8-00EC-4C27-988D-685690D9A1BB}" destId="{C014BEA2-A9FF-49BB-BBDD-1B2B61D98FB0}" srcOrd="0" destOrd="0" presId="urn:microsoft.com/office/officeart/2005/8/layout/pyramid1"/>
    <dgm:cxn modelId="{90C875D9-5327-4247-B508-ED2F5B38769F}" srcId="{EDD0F204-FB6E-488F-A232-3496ADC787B5}" destId="{F1F7B0F8-00EC-4C27-988D-685690D9A1BB}" srcOrd="2" destOrd="0" parTransId="{35D094A0-CE67-400E-8B46-62C6312B9C3E}" sibTransId="{CE18E1AC-6FED-4863-9850-3AC09CC806C9}"/>
    <dgm:cxn modelId="{18CF08AD-B521-4A76-ACDF-B5CD658629AE}" type="presOf" srcId="{EDD0F204-FB6E-488F-A232-3496ADC787B5}" destId="{0F63CE53-C7D6-481C-A32B-59DA6108595C}" srcOrd="0" destOrd="0" presId="urn:microsoft.com/office/officeart/2005/8/layout/pyramid1"/>
    <dgm:cxn modelId="{AAC0BF06-5B53-486D-9CFD-A4F032B37C6D}" srcId="{EDD0F204-FB6E-488F-A232-3496ADC787B5}" destId="{2E2A3E94-4492-46ED-8BC0-16828094D7D8}" srcOrd="0" destOrd="0" parTransId="{702C0C44-8197-41FD-B93A-4449F4EB5310}" sibTransId="{FF4DD3A8-09FA-429C-87DC-7BE567F137E6}"/>
    <dgm:cxn modelId="{8429C8EE-DA71-4708-877B-8ED4EACF97CF}" type="presOf" srcId="{F1F7B0F8-00EC-4C27-988D-685690D9A1BB}" destId="{E76F2293-0FC5-41A0-A52F-A87FA17CBC69}" srcOrd="1" destOrd="0" presId="urn:microsoft.com/office/officeart/2005/8/layout/pyramid1"/>
    <dgm:cxn modelId="{CAA72FCC-A2E4-4618-84C7-D5139B6E1C89}" type="presOf" srcId="{2E2A3E94-4492-46ED-8BC0-16828094D7D8}" destId="{7D248412-AF5F-4F2A-9C1D-C5929BF64EFC}" srcOrd="1" destOrd="0" presId="urn:microsoft.com/office/officeart/2005/8/layout/pyramid1"/>
    <dgm:cxn modelId="{9BFA0591-4D69-48AD-9873-7DD5B061CEE1}" srcId="{EDD0F204-FB6E-488F-A232-3496ADC787B5}" destId="{D1666ABE-D692-4C01-BE69-DEB5974E14C0}" srcOrd="3" destOrd="0" parTransId="{36480E71-A73F-4B11-A05D-2F622C25AB0D}" sibTransId="{580C83B4-94BB-4424-BC51-3442B3EA9602}"/>
    <dgm:cxn modelId="{FE2C080B-2FD9-498A-BA78-E978524FFFDE}" type="presOf" srcId="{D1666ABE-D692-4C01-BE69-DEB5974E14C0}" destId="{AF4C0C62-36EB-42AA-BEFD-92EAB2C55A37}" srcOrd="0" destOrd="0" presId="urn:microsoft.com/office/officeart/2005/8/layout/pyramid1"/>
    <dgm:cxn modelId="{198B9E4E-3A92-4817-9FB4-015EB206CA06}" srcId="{EDD0F204-FB6E-488F-A232-3496ADC787B5}" destId="{9231287F-7F3C-4045-9B6A-388ACF6F5D5A}" srcOrd="1" destOrd="0" parTransId="{E0A7985D-BC2A-4CD3-B521-60920E0AD882}" sibTransId="{859B425E-A2C7-435F-8117-8C112FEDBCF8}"/>
    <dgm:cxn modelId="{3E28A22F-8858-479F-9A7A-7F48532E0F2F}" type="presOf" srcId="{9231287F-7F3C-4045-9B6A-388ACF6F5D5A}" destId="{718DEAC4-BFE9-4A15-A1CB-CDC7DDA7EE8C}" srcOrd="1" destOrd="0" presId="urn:microsoft.com/office/officeart/2005/8/layout/pyramid1"/>
    <dgm:cxn modelId="{F5489A0F-8FEB-4671-B51E-B25882C1E1FA}" type="presParOf" srcId="{0F63CE53-C7D6-481C-A32B-59DA6108595C}" destId="{91088F4D-1E5D-4D84-BF2F-94F972E97029}" srcOrd="0" destOrd="0" presId="urn:microsoft.com/office/officeart/2005/8/layout/pyramid1"/>
    <dgm:cxn modelId="{F68145DE-B2AB-4F5D-B9AA-F0882C0806A3}" type="presParOf" srcId="{91088F4D-1E5D-4D84-BF2F-94F972E97029}" destId="{BE72BAD0-E39C-4FD8-9DC5-138C1942486E}" srcOrd="0" destOrd="0" presId="urn:microsoft.com/office/officeart/2005/8/layout/pyramid1"/>
    <dgm:cxn modelId="{14A6D777-983B-4E57-8267-090D0DA4E122}" type="presParOf" srcId="{91088F4D-1E5D-4D84-BF2F-94F972E97029}" destId="{7D248412-AF5F-4F2A-9C1D-C5929BF64EFC}" srcOrd="1" destOrd="0" presId="urn:microsoft.com/office/officeart/2005/8/layout/pyramid1"/>
    <dgm:cxn modelId="{8CD20763-1215-4D41-9439-3409BB33001A}" type="presParOf" srcId="{0F63CE53-C7D6-481C-A32B-59DA6108595C}" destId="{4F7AE6FF-3B96-4CD5-B786-076BEF813BC6}" srcOrd="1" destOrd="0" presId="urn:microsoft.com/office/officeart/2005/8/layout/pyramid1"/>
    <dgm:cxn modelId="{2E7AEF1B-9948-4675-8812-90ED2F4FC912}" type="presParOf" srcId="{4F7AE6FF-3B96-4CD5-B786-076BEF813BC6}" destId="{027A675E-D8E5-44A5-A051-05FDE39EFC06}" srcOrd="0" destOrd="0" presId="urn:microsoft.com/office/officeart/2005/8/layout/pyramid1"/>
    <dgm:cxn modelId="{04517DCB-97C9-4ACA-8F45-D1949B84815C}" type="presParOf" srcId="{4F7AE6FF-3B96-4CD5-B786-076BEF813BC6}" destId="{718DEAC4-BFE9-4A15-A1CB-CDC7DDA7EE8C}" srcOrd="1" destOrd="0" presId="urn:microsoft.com/office/officeart/2005/8/layout/pyramid1"/>
    <dgm:cxn modelId="{D55190CC-F918-4B27-B1F5-85118D335E61}" type="presParOf" srcId="{0F63CE53-C7D6-481C-A32B-59DA6108595C}" destId="{B132F124-31CA-45C8-B37D-0DC9D527C03A}" srcOrd="2" destOrd="0" presId="urn:microsoft.com/office/officeart/2005/8/layout/pyramid1"/>
    <dgm:cxn modelId="{3B679DC0-ABD5-4667-BDB8-4E57C19A4C02}" type="presParOf" srcId="{B132F124-31CA-45C8-B37D-0DC9D527C03A}" destId="{C014BEA2-A9FF-49BB-BBDD-1B2B61D98FB0}" srcOrd="0" destOrd="0" presId="urn:microsoft.com/office/officeart/2005/8/layout/pyramid1"/>
    <dgm:cxn modelId="{49E29B57-CD0F-4C99-8A40-478A18D05D67}" type="presParOf" srcId="{B132F124-31CA-45C8-B37D-0DC9D527C03A}" destId="{E76F2293-0FC5-41A0-A52F-A87FA17CBC69}" srcOrd="1" destOrd="0" presId="urn:microsoft.com/office/officeart/2005/8/layout/pyramid1"/>
    <dgm:cxn modelId="{4C8D0A11-E618-44E2-91E7-9E99392B12D4}" type="presParOf" srcId="{0F63CE53-C7D6-481C-A32B-59DA6108595C}" destId="{ECE5EC7C-9448-4467-8006-8C588D680322}" srcOrd="3" destOrd="0" presId="urn:microsoft.com/office/officeart/2005/8/layout/pyramid1"/>
    <dgm:cxn modelId="{FD752176-F5EC-4E0A-BB26-FAEA9E4360EC}" type="presParOf" srcId="{ECE5EC7C-9448-4467-8006-8C588D680322}" destId="{AF4C0C62-36EB-42AA-BEFD-92EAB2C55A37}" srcOrd="0" destOrd="0" presId="urn:microsoft.com/office/officeart/2005/8/layout/pyramid1"/>
    <dgm:cxn modelId="{70FEA565-1EC1-4ED3-8CCB-886CD3B27F63}" type="presParOf" srcId="{ECE5EC7C-9448-4467-8006-8C588D680322}" destId="{FA8DDADA-2DE1-46B2-887F-3CE4F6C0FE8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306608-4C99-4864-A4DB-54BF47FBC04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CCDCC5-431D-4727-8F77-FC72B68FFC2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00AAB4"/>
              </a:solidFill>
            </a:rPr>
            <a:t>ПОТРЕБНОСТИ</a:t>
          </a:r>
        </a:p>
      </dgm:t>
    </dgm:pt>
    <dgm:pt modelId="{9CB65B2D-0065-420C-A7F9-E8E9758D83FA}" type="parTrans" cxnId="{96A6DFA2-2995-406E-9A4D-A3A799833CA5}">
      <dgm:prSet/>
      <dgm:spPr/>
      <dgm:t>
        <a:bodyPr/>
        <a:lstStyle/>
        <a:p>
          <a:endParaRPr lang="ru-RU"/>
        </a:p>
      </dgm:t>
    </dgm:pt>
    <dgm:pt modelId="{7B3F6D7B-439A-400B-9ECF-08FD59EC7109}" type="sibTrans" cxnId="{96A6DFA2-2995-406E-9A4D-A3A799833CA5}">
      <dgm:prSet/>
      <dgm:spPr/>
      <dgm:t>
        <a:bodyPr/>
        <a:lstStyle/>
        <a:p>
          <a:endParaRPr lang="ru-RU"/>
        </a:p>
      </dgm:t>
    </dgm:pt>
    <dgm:pt modelId="{1AABBAFC-346F-47F3-A75C-A9C34E4C72E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>
            <a:solidFill>
              <a:schemeClr val="accent2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00AAB4"/>
              </a:solidFill>
            </a:rPr>
            <a:t>ПРЕДЛОЖЕНИЕ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>
            <a:solidFill>
              <a:srgbClr val="00AAB4"/>
            </a:solidFill>
          </a:endParaRP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solidFill>
              <a:schemeClr val="accent2"/>
            </a:solidFill>
          </a:endParaRPr>
        </a:p>
      </dgm:t>
    </dgm:pt>
    <dgm:pt modelId="{8FC4C287-02F8-47DE-B4A1-F9A6A25E4063}" type="parTrans" cxnId="{D7C07149-F67A-44C1-9946-6BC45E0859EF}">
      <dgm:prSet/>
      <dgm:spPr/>
      <dgm:t>
        <a:bodyPr/>
        <a:lstStyle/>
        <a:p>
          <a:endParaRPr lang="ru-RU"/>
        </a:p>
      </dgm:t>
    </dgm:pt>
    <dgm:pt modelId="{0C564038-AC90-43B0-BEDA-B52AACADF65E}" type="sibTrans" cxnId="{D7C07149-F67A-44C1-9946-6BC45E0859EF}">
      <dgm:prSet/>
      <dgm:spPr/>
      <dgm:t>
        <a:bodyPr/>
        <a:lstStyle/>
        <a:p>
          <a:endParaRPr lang="ru-RU"/>
        </a:p>
      </dgm:t>
    </dgm:pt>
    <dgm:pt modelId="{C3A6FAE6-D283-4C07-B89B-5E86E27C8DB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00AAB4"/>
              </a:solidFill>
            </a:rPr>
            <a:t>ХАРАКТЕРИСТИКИ</a:t>
          </a:r>
          <a:endParaRPr lang="ru-RU" sz="2400" b="1" dirty="0">
            <a:solidFill>
              <a:schemeClr val="accent2"/>
            </a:solidFill>
          </a:endParaRPr>
        </a:p>
      </dgm:t>
    </dgm:pt>
    <dgm:pt modelId="{B8AAC9A0-3756-496F-9AE6-0262770F2AD7}" type="parTrans" cxnId="{5F3B4089-AAE3-486B-890B-CC77B96D5F87}">
      <dgm:prSet/>
      <dgm:spPr/>
      <dgm:t>
        <a:bodyPr/>
        <a:lstStyle/>
        <a:p>
          <a:endParaRPr lang="ru-RU"/>
        </a:p>
      </dgm:t>
    </dgm:pt>
    <dgm:pt modelId="{6F7AC731-C12A-43EA-9CAD-06F84D66DF99}" type="sibTrans" cxnId="{5F3B4089-AAE3-486B-890B-CC77B96D5F87}">
      <dgm:prSet/>
      <dgm:spPr/>
      <dgm:t>
        <a:bodyPr/>
        <a:lstStyle/>
        <a:p>
          <a:endParaRPr lang="ru-RU"/>
        </a:p>
      </dgm:t>
    </dgm:pt>
    <dgm:pt modelId="{385F932C-9AFB-4B95-9214-26EAFDD28698}">
      <dgm:prSet/>
      <dgm:spPr/>
      <dgm:t>
        <a:bodyPr/>
        <a:lstStyle/>
        <a:p>
          <a:r>
            <a:rPr lang="ru-RU" b="1" dirty="0" smtClean="0">
              <a:solidFill>
                <a:srgbClr val="00AAB4"/>
              </a:solidFill>
            </a:rPr>
            <a:t>АНАЛИЗ</a:t>
          </a:r>
          <a:endParaRPr lang="ru-RU" b="1" dirty="0">
            <a:solidFill>
              <a:srgbClr val="00AAB4"/>
            </a:solidFill>
          </a:endParaRPr>
        </a:p>
      </dgm:t>
    </dgm:pt>
    <dgm:pt modelId="{B91DC144-6A2C-4C21-9B56-C751D038B9C1}" type="parTrans" cxnId="{03F2CB0F-A477-4D91-9623-100F84E69D58}">
      <dgm:prSet/>
      <dgm:spPr/>
      <dgm:t>
        <a:bodyPr/>
        <a:lstStyle/>
        <a:p>
          <a:endParaRPr lang="uk-UA"/>
        </a:p>
      </dgm:t>
    </dgm:pt>
    <dgm:pt modelId="{BA6AFFE7-A0D1-4F25-BC58-47B1954EB90D}" type="sibTrans" cxnId="{03F2CB0F-A477-4D91-9623-100F84E69D58}">
      <dgm:prSet/>
      <dgm:spPr/>
      <dgm:t>
        <a:bodyPr/>
        <a:lstStyle/>
        <a:p>
          <a:endParaRPr lang="uk-UA"/>
        </a:p>
      </dgm:t>
    </dgm:pt>
    <dgm:pt modelId="{D1C99AD8-90E2-49B0-B36D-4700CC08F6A7}" type="pres">
      <dgm:prSet presAssocID="{79306608-4C99-4864-A4DB-54BF47FBC04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BC60EFE-5F98-408A-9077-49BB7B816C9F}" type="pres">
      <dgm:prSet presAssocID="{79306608-4C99-4864-A4DB-54BF47FBC04B}" presName="pyramid" presStyleLbl="node1" presStyleIdx="0" presStyleCnt="1" custLinFactNeighborX="868" custLinFactNeighborY="687"/>
      <dgm:spPr>
        <a:solidFill>
          <a:srgbClr val="00AAB4"/>
        </a:solidFill>
      </dgm:spPr>
      <dgm:t>
        <a:bodyPr/>
        <a:lstStyle/>
        <a:p>
          <a:endParaRPr lang="uk-UA"/>
        </a:p>
      </dgm:t>
    </dgm:pt>
    <dgm:pt modelId="{795B7122-5F5E-47DB-B4AA-B01F4652C0B7}" type="pres">
      <dgm:prSet presAssocID="{79306608-4C99-4864-A4DB-54BF47FBC04B}" presName="theList" presStyleCnt="0"/>
      <dgm:spPr/>
    </dgm:pt>
    <dgm:pt modelId="{550B8050-37BF-45ED-87A5-6B01E79BAE36}" type="pres">
      <dgm:prSet presAssocID="{F6CCDCC5-431D-4727-8F77-FC72B68FFC20}" presName="aNode" presStyleLbl="fgAcc1" presStyleIdx="0" presStyleCnt="4" custScaleX="128913" custLinFactY="111078" custLinFactNeighborX="-304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5B850-FA1A-4D2B-AFB5-A45A027CEACB}" type="pres">
      <dgm:prSet presAssocID="{F6CCDCC5-431D-4727-8F77-FC72B68FFC20}" presName="aSpace" presStyleCnt="0"/>
      <dgm:spPr/>
    </dgm:pt>
    <dgm:pt modelId="{79816B43-DB2B-4E53-A71F-D9F4746FC51E}" type="pres">
      <dgm:prSet presAssocID="{1AABBAFC-346F-47F3-A75C-A9C34E4C72EA}" presName="aNode" presStyleLbl="fgAcc1" presStyleIdx="1" presStyleCnt="4" custScaleX="126967" custLinFactY="-88414" custLinFactNeighborX="-202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94F38-1D8E-43B3-B296-A4DEF38D1DA8}" type="pres">
      <dgm:prSet presAssocID="{1AABBAFC-346F-47F3-A75C-A9C34E4C72EA}" presName="aSpace" presStyleCnt="0"/>
      <dgm:spPr/>
    </dgm:pt>
    <dgm:pt modelId="{C8A6CD23-7C04-4A66-9489-DB275191CFED}" type="pres">
      <dgm:prSet presAssocID="{385F932C-9AFB-4B95-9214-26EAFDD28698}" presName="aNode" presStyleLbl="fgAcc1" presStyleIdx="2" presStyleCnt="4" custScaleX="166137" custLinFactY="34388" custLinFactNeighborX="106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D72FD3-FBBB-4D06-9401-9DAB20EBC1CD}" type="pres">
      <dgm:prSet presAssocID="{385F932C-9AFB-4B95-9214-26EAFDD28698}" presName="aSpace" presStyleCnt="0"/>
      <dgm:spPr/>
    </dgm:pt>
    <dgm:pt modelId="{C1577730-371B-4FE6-8001-83E3046DDCA8}" type="pres">
      <dgm:prSet presAssocID="{C3A6FAE6-D283-4C07-B89B-5E86E27C8DB3}" presName="aNode" presStyleLbl="fgAcc1" presStyleIdx="3" presStyleCnt="4" custScaleX="155792" custLinFactY="57697" custLinFactNeighborX="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168E5-D6D9-4E51-9D3C-FE25399F766F}" type="pres">
      <dgm:prSet presAssocID="{C3A6FAE6-D283-4C07-B89B-5E86E27C8DB3}" presName="aSpace" presStyleCnt="0"/>
      <dgm:spPr/>
    </dgm:pt>
  </dgm:ptLst>
  <dgm:cxnLst>
    <dgm:cxn modelId="{5F3B4089-AAE3-486B-890B-CC77B96D5F87}" srcId="{79306608-4C99-4864-A4DB-54BF47FBC04B}" destId="{C3A6FAE6-D283-4C07-B89B-5E86E27C8DB3}" srcOrd="3" destOrd="0" parTransId="{B8AAC9A0-3756-496F-9AE6-0262770F2AD7}" sibTransId="{6F7AC731-C12A-43EA-9CAD-06F84D66DF99}"/>
    <dgm:cxn modelId="{4A21745B-6392-4DBC-9D9D-D7708299EEAB}" type="presOf" srcId="{F6CCDCC5-431D-4727-8F77-FC72B68FFC20}" destId="{550B8050-37BF-45ED-87A5-6B01E79BAE36}" srcOrd="0" destOrd="0" presId="urn:microsoft.com/office/officeart/2005/8/layout/pyramid2"/>
    <dgm:cxn modelId="{2F210681-74C2-497E-8178-E74B16F88066}" type="presOf" srcId="{C3A6FAE6-D283-4C07-B89B-5E86E27C8DB3}" destId="{C1577730-371B-4FE6-8001-83E3046DDCA8}" srcOrd="0" destOrd="0" presId="urn:microsoft.com/office/officeart/2005/8/layout/pyramid2"/>
    <dgm:cxn modelId="{6EEACEEE-F661-43FC-9D83-DFC84A57E365}" type="presOf" srcId="{1AABBAFC-346F-47F3-A75C-A9C34E4C72EA}" destId="{79816B43-DB2B-4E53-A71F-D9F4746FC51E}" srcOrd="0" destOrd="0" presId="urn:microsoft.com/office/officeart/2005/8/layout/pyramid2"/>
    <dgm:cxn modelId="{D7C07149-F67A-44C1-9946-6BC45E0859EF}" srcId="{79306608-4C99-4864-A4DB-54BF47FBC04B}" destId="{1AABBAFC-346F-47F3-A75C-A9C34E4C72EA}" srcOrd="1" destOrd="0" parTransId="{8FC4C287-02F8-47DE-B4A1-F9A6A25E4063}" sibTransId="{0C564038-AC90-43B0-BEDA-B52AACADF65E}"/>
    <dgm:cxn modelId="{BB146DA3-BCE3-4C5E-9248-22E09FE267EC}" type="presOf" srcId="{79306608-4C99-4864-A4DB-54BF47FBC04B}" destId="{D1C99AD8-90E2-49B0-B36D-4700CC08F6A7}" srcOrd="0" destOrd="0" presId="urn:microsoft.com/office/officeart/2005/8/layout/pyramid2"/>
    <dgm:cxn modelId="{03F2CB0F-A477-4D91-9623-100F84E69D58}" srcId="{79306608-4C99-4864-A4DB-54BF47FBC04B}" destId="{385F932C-9AFB-4B95-9214-26EAFDD28698}" srcOrd="2" destOrd="0" parTransId="{B91DC144-6A2C-4C21-9B56-C751D038B9C1}" sibTransId="{BA6AFFE7-A0D1-4F25-BC58-47B1954EB90D}"/>
    <dgm:cxn modelId="{DD32408F-641A-4698-BB2E-D63330F09C8E}" type="presOf" srcId="{385F932C-9AFB-4B95-9214-26EAFDD28698}" destId="{C8A6CD23-7C04-4A66-9489-DB275191CFED}" srcOrd="0" destOrd="0" presId="urn:microsoft.com/office/officeart/2005/8/layout/pyramid2"/>
    <dgm:cxn modelId="{96A6DFA2-2995-406E-9A4D-A3A799833CA5}" srcId="{79306608-4C99-4864-A4DB-54BF47FBC04B}" destId="{F6CCDCC5-431D-4727-8F77-FC72B68FFC20}" srcOrd="0" destOrd="0" parTransId="{9CB65B2D-0065-420C-A7F9-E8E9758D83FA}" sibTransId="{7B3F6D7B-439A-400B-9ECF-08FD59EC7109}"/>
    <dgm:cxn modelId="{BA30EDCD-754B-4762-A9D1-B24946F1DD55}" type="presParOf" srcId="{D1C99AD8-90E2-49B0-B36D-4700CC08F6A7}" destId="{4BC60EFE-5F98-408A-9077-49BB7B816C9F}" srcOrd="0" destOrd="0" presId="urn:microsoft.com/office/officeart/2005/8/layout/pyramid2"/>
    <dgm:cxn modelId="{27E00689-1994-46B4-880F-A1D1854A0671}" type="presParOf" srcId="{D1C99AD8-90E2-49B0-B36D-4700CC08F6A7}" destId="{795B7122-5F5E-47DB-B4AA-B01F4652C0B7}" srcOrd="1" destOrd="0" presId="urn:microsoft.com/office/officeart/2005/8/layout/pyramid2"/>
    <dgm:cxn modelId="{A8AE518D-84DB-44F6-97DE-5B4E6337C7B0}" type="presParOf" srcId="{795B7122-5F5E-47DB-B4AA-B01F4652C0B7}" destId="{550B8050-37BF-45ED-87A5-6B01E79BAE36}" srcOrd="0" destOrd="0" presId="urn:microsoft.com/office/officeart/2005/8/layout/pyramid2"/>
    <dgm:cxn modelId="{845F27AC-90C1-4972-A1A3-5961891D9537}" type="presParOf" srcId="{795B7122-5F5E-47DB-B4AA-B01F4652C0B7}" destId="{23B5B850-FA1A-4D2B-AFB5-A45A027CEACB}" srcOrd="1" destOrd="0" presId="urn:microsoft.com/office/officeart/2005/8/layout/pyramid2"/>
    <dgm:cxn modelId="{D0611A03-5F69-48DF-B404-A8CDF2BE6AA5}" type="presParOf" srcId="{795B7122-5F5E-47DB-B4AA-B01F4652C0B7}" destId="{79816B43-DB2B-4E53-A71F-D9F4746FC51E}" srcOrd="2" destOrd="0" presId="urn:microsoft.com/office/officeart/2005/8/layout/pyramid2"/>
    <dgm:cxn modelId="{DCA2E773-FB75-44E0-A2B0-45D07DB91498}" type="presParOf" srcId="{795B7122-5F5E-47DB-B4AA-B01F4652C0B7}" destId="{35894F38-1D8E-43B3-B296-A4DEF38D1DA8}" srcOrd="3" destOrd="0" presId="urn:microsoft.com/office/officeart/2005/8/layout/pyramid2"/>
    <dgm:cxn modelId="{47C1F4F5-3E81-41B2-9E4C-770F119A3036}" type="presParOf" srcId="{795B7122-5F5E-47DB-B4AA-B01F4652C0B7}" destId="{C8A6CD23-7C04-4A66-9489-DB275191CFED}" srcOrd="4" destOrd="0" presId="urn:microsoft.com/office/officeart/2005/8/layout/pyramid2"/>
    <dgm:cxn modelId="{7819CD4F-0E73-42DB-8153-74AA6F4A4C3D}" type="presParOf" srcId="{795B7122-5F5E-47DB-B4AA-B01F4652C0B7}" destId="{08D72FD3-FBBB-4D06-9401-9DAB20EBC1CD}" srcOrd="5" destOrd="0" presId="urn:microsoft.com/office/officeart/2005/8/layout/pyramid2"/>
    <dgm:cxn modelId="{6659794D-1F7F-4D49-91E4-43B365174ABA}" type="presParOf" srcId="{795B7122-5F5E-47DB-B4AA-B01F4652C0B7}" destId="{C1577730-371B-4FE6-8001-83E3046DDCA8}" srcOrd="6" destOrd="0" presId="urn:microsoft.com/office/officeart/2005/8/layout/pyramid2"/>
    <dgm:cxn modelId="{962A54D7-F4D1-4485-AAED-9C43CFF3DCA3}" type="presParOf" srcId="{795B7122-5F5E-47DB-B4AA-B01F4652C0B7}" destId="{5CB168E5-D6D9-4E51-9D3C-FE25399F766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3FD1C6-0E11-4EED-8FBF-4B099561471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DC22C0-55C6-4253-A915-727443A5B533}">
      <dgm:prSet phldrT="[Текст]"/>
      <dgm:spPr/>
      <dgm:t>
        <a:bodyPr/>
        <a:lstStyle/>
        <a:p>
          <a:r>
            <a:rPr lang="ru-RU" dirty="0" err="1" smtClean="0"/>
            <a:t>Интранет</a:t>
          </a:r>
          <a:endParaRPr lang="ru-RU" dirty="0"/>
        </a:p>
      </dgm:t>
    </dgm:pt>
    <dgm:pt modelId="{7E352DB9-4B5A-437C-8B78-F57D5E8E3579}" type="parTrans" cxnId="{85A2F48A-647D-4ECA-BCC6-DE0C27B8ED94}">
      <dgm:prSet/>
      <dgm:spPr/>
      <dgm:t>
        <a:bodyPr/>
        <a:lstStyle/>
        <a:p>
          <a:endParaRPr lang="ru-RU"/>
        </a:p>
      </dgm:t>
    </dgm:pt>
    <dgm:pt modelId="{1E14D927-A976-4C6B-AD60-E1397E1D9A13}" type="sibTrans" cxnId="{85A2F48A-647D-4ECA-BCC6-DE0C27B8ED94}">
      <dgm:prSet/>
      <dgm:spPr/>
      <dgm:t>
        <a:bodyPr/>
        <a:lstStyle/>
        <a:p>
          <a:endParaRPr lang="ru-RU"/>
        </a:p>
      </dgm:t>
    </dgm:pt>
    <dgm:pt modelId="{32FFD3B3-0392-4377-A88A-E0E10FF26A27}">
      <dgm:prSet phldrT="[Текст]"/>
      <dgm:spPr/>
      <dgm:t>
        <a:bodyPr/>
        <a:lstStyle/>
        <a:p>
          <a:r>
            <a:rPr lang="ru-RU" dirty="0" smtClean="0"/>
            <a:t>Краткие тексты </a:t>
          </a:r>
          <a:endParaRPr lang="ru-RU" dirty="0"/>
        </a:p>
      </dgm:t>
    </dgm:pt>
    <dgm:pt modelId="{3808DE8B-1D96-48C7-B9DE-32347A211E91}" type="parTrans" cxnId="{E686BA29-DB4C-4E84-B13B-D1E15C04DF1C}">
      <dgm:prSet/>
      <dgm:spPr/>
      <dgm:t>
        <a:bodyPr/>
        <a:lstStyle/>
        <a:p>
          <a:endParaRPr lang="ru-RU"/>
        </a:p>
      </dgm:t>
    </dgm:pt>
    <dgm:pt modelId="{66191BB5-DFFB-4BD0-8835-CBECD7985968}" type="sibTrans" cxnId="{E686BA29-DB4C-4E84-B13B-D1E15C04DF1C}">
      <dgm:prSet/>
      <dgm:spPr/>
      <dgm:t>
        <a:bodyPr/>
        <a:lstStyle/>
        <a:p>
          <a:endParaRPr lang="ru-RU"/>
        </a:p>
      </dgm:t>
    </dgm:pt>
    <dgm:pt modelId="{76DA36F1-67F3-4654-ABEB-C736D9AF4CE8}">
      <dgm:prSet phldrT="[Текст]"/>
      <dgm:spPr/>
      <dgm:t>
        <a:bodyPr/>
        <a:lstStyle/>
        <a:p>
          <a:r>
            <a:rPr lang="ru-RU" dirty="0" smtClean="0"/>
            <a:t>Заголовки</a:t>
          </a:r>
          <a:endParaRPr lang="ru-RU" dirty="0"/>
        </a:p>
      </dgm:t>
    </dgm:pt>
    <dgm:pt modelId="{365D99E4-2BC1-4935-A5E0-7F5B4EDE5B87}" type="parTrans" cxnId="{AADA76F8-FAB9-44B2-BFE8-4D78C8D6F0D4}">
      <dgm:prSet/>
      <dgm:spPr/>
      <dgm:t>
        <a:bodyPr/>
        <a:lstStyle/>
        <a:p>
          <a:endParaRPr lang="ru-RU"/>
        </a:p>
      </dgm:t>
    </dgm:pt>
    <dgm:pt modelId="{A8774870-8EC0-46A7-B4D2-CA084C003F13}" type="sibTrans" cxnId="{AADA76F8-FAB9-44B2-BFE8-4D78C8D6F0D4}">
      <dgm:prSet/>
      <dgm:spPr/>
      <dgm:t>
        <a:bodyPr/>
        <a:lstStyle/>
        <a:p>
          <a:endParaRPr lang="ru-RU"/>
        </a:p>
      </dgm:t>
    </dgm:pt>
    <dgm:pt modelId="{B7609AFA-E351-4246-B816-31EC83C8263C}">
      <dgm:prSet phldrT="[Текст]"/>
      <dgm:spPr/>
      <dgm:t>
        <a:bodyPr/>
        <a:lstStyle/>
        <a:p>
          <a:r>
            <a:rPr lang="en-US" dirty="0" smtClean="0"/>
            <a:t>E-mails</a:t>
          </a:r>
          <a:endParaRPr lang="ru-RU" dirty="0"/>
        </a:p>
      </dgm:t>
    </dgm:pt>
    <dgm:pt modelId="{726D4D3B-489B-4A0A-B5B7-90AFB84D0513}" type="parTrans" cxnId="{08162D8A-A67A-4676-AD51-EBF72AB24A02}">
      <dgm:prSet/>
      <dgm:spPr/>
      <dgm:t>
        <a:bodyPr/>
        <a:lstStyle/>
        <a:p>
          <a:endParaRPr lang="ru-RU"/>
        </a:p>
      </dgm:t>
    </dgm:pt>
    <dgm:pt modelId="{D60FD0C1-0133-46BF-9923-734CBD0E1740}" type="sibTrans" cxnId="{08162D8A-A67A-4676-AD51-EBF72AB24A02}">
      <dgm:prSet/>
      <dgm:spPr/>
      <dgm:t>
        <a:bodyPr/>
        <a:lstStyle/>
        <a:p>
          <a:endParaRPr lang="ru-RU"/>
        </a:p>
      </dgm:t>
    </dgm:pt>
    <dgm:pt modelId="{8ADD9B6A-46C3-4D89-B233-6C7CAED862CA}">
      <dgm:prSet phldrT="[Текст]"/>
      <dgm:spPr/>
      <dgm:t>
        <a:bodyPr/>
        <a:lstStyle/>
        <a:p>
          <a:r>
            <a:rPr lang="ru-RU" dirty="0" smtClean="0"/>
            <a:t>Харизма, эмоция</a:t>
          </a:r>
          <a:endParaRPr lang="ru-RU" dirty="0"/>
        </a:p>
      </dgm:t>
    </dgm:pt>
    <dgm:pt modelId="{B07BEDB2-E395-4ECC-8DBE-19BB26D47F39}" type="parTrans" cxnId="{72145B55-28CA-4C93-ACAA-C0C940A3FAF7}">
      <dgm:prSet/>
      <dgm:spPr/>
      <dgm:t>
        <a:bodyPr/>
        <a:lstStyle/>
        <a:p>
          <a:endParaRPr lang="ru-RU"/>
        </a:p>
      </dgm:t>
    </dgm:pt>
    <dgm:pt modelId="{0E905701-FE2A-4B57-8742-0EA90229E37D}" type="sibTrans" cxnId="{72145B55-28CA-4C93-ACAA-C0C940A3FAF7}">
      <dgm:prSet/>
      <dgm:spPr/>
      <dgm:t>
        <a:bodyPr/>
        <a:lstStyle/>
        <a:p>
          <a:endParaRPr lang="ru-RU"/>
        </a:p>
      </dgm:t>
    </dgm:pt>
    <dgm:pt modelId="{FCAF4673-8FC4-47A6-91F5-0EC31EB0D68C}">
      <dgm:prSet phldrT="[Текст]"/>
      <dgm:spPr/>
      <dgm:t>
        <a:bodyPr/>
        <a:lstStyle/>
        <a:p>
          <a:r>
            <a:rPr lang="ru-RU" dirty="0" smtClean="0"/>
            <a:t>Общие смыслы</a:t>
          </a:r>
          <a:endParaRPr lang="ru-RU" dirty="0"/>
        </a:p>
      </dgm:t>
    </dgm:pt>
    <dgm:pt modelId="{6FDD5454-C53B-4C77-9996-C747CF090F06}" type="parTrans" cxnId="{5096F190-CF29-4109-9103-D7409ED55DD0}">
      <dgm:prSet/>
      <dgm:spPr/>
      <dgm:t>
        <a:bodyPr/>
        <a:lstStyle/>
        <a:p>
          <a:endParaRPr lang="ru-RU"/>
        </a:p>
      </dgm:t>
    </dgm:pt>
    <dgm:pt modelId="{07608B97-57D1-4829-ACD2-B9002AC977C2}" type="sibTrans" cxnId="{5096F190-CF29-4109-9103-D7409ED55DD0}">
      <dgm:prSet/>
      <dgm:spPr/>
      <dgm:t>
        <a:bodyPr/>
        <a:lstStyle/>
        <a:p>
          <a:endParaRPr lang="ru-RU"/>
        </a:p>
      </dgm:t>
    </dgm:pt>
    <dgm:pt modelId="{BDF46704-AD04-42ED-9B97-AD45DE323402}">
      <dgm:prSet phldrT="[Текст]"/>
      <dgm:spPr/>
      <dgm:t>
        <a:bodyPr/>
        <a:lstStyle/>
        <a:p>
          <a:r>
            <a:rPr lang="ru-RU" dirty="0" smtClean="0"/>
            <a:t>Презентация</a:t>
          </a:r>
          <a:endParaRPr lang="ru-RU" dirty="0"/>
        </a:p>
      </dgm:t>
    </dgm:pt>
    <dgm:pt modelId="{728B5F23-1155-452A-AFB2-0ABAA281A598}" type="parTrans" cxnId="{8116647B-8BC5-4BE0-AD56-634C2437A62F}">
      <dgm:prSet/>
      <dgm:spPr/>
      <dgm:t>
        <a:bodyPr/>
        <a:lstStyle/>
        <a:p>
          <a:endParaRPr lang="ru-RU"/>
        </a:p>
      </dgm:t>
    </dgm:pt>
    <dgm:pt modelId="{3B2CC13C-F063-4123-B571-7C363DA41F8D}" type="sibTrans" cxnId="{8116647B-8BC5-4BE0-AD56-634C2437A62F}">
      <dgm:prSet/>
      <dgm:spPr/>
      <dgm:t>
        <a:bodyPr/>
        <a:lstStyle/>
        <a:p>
          <a:endParaRPr lang="ru-RU"/>
        </a:p>
      </dgm:t>
    </dgm:pt>
    <dgm:pt modelId="{E7BAD82C-7322-4C33-AF17-2AE6248DD4D5}">
      <dgm:prSet phldrT="[Текст]"/>
      <dgm:spPr/>
      <dgm:t>
        <a:bodyPr/>
        <a:lstStyle/>
        <a:p>
          <a:r>
            <a:rPr lang="ru-RU" dirty="0" err="1" smtClean="0"/>
            <a:t>Вн</a:t>
          </a:r>
          <a:r>
            <a:rPr lang="ru-RU" dirty="0" smtClean="0"/>
            <a:t>. </a:t>
          </a:r>
          <a:r>
            <a:rPr lang="ru-RU" dirty="0" err="1" smtClean="0"/>
            <a:t>соцсети</a:t>
          </a:r>
          <a:endParaRPr lang="ru-RU" dirty="0"/>
        </a:p>
      </dgm:t>
    </dgm:pt>
    <dgm:pt modelId="{7252F2D5-ACF1-4221-9857-B09D1574229C}" type="parTrans" cxnId="{F6C42376-7740-429D-B622-9B3D84FA9B2F}">
      <dgm:prSet/>
      <dgm:spPr/>
      <dgm:t>
        <a:bodyPr/>
        <a:lstStyle/>
        <a:p>
          <a:endParaRPr lang="ru-RU"/>
        </a:p>
      </dgm:t>
    </dgm:pt>
    <dgm:pt modelId="{4803B533-26D0-4BBD-A133-5FF0C6091844}" type="sibTrans" cxnId="{F6C42376-7740-429D-B622-9B3D84FA9B2F}">
      <dgm:prSet/>
      <dgm:spPr/>
      <dgm:t>
        <a:bodyPr/>
        <a:lstStyle/>
        <a:p>
          <a:endParaRPr lang="ru-RU"/>
        </a:p>
      </dgm:t>
    </dgm:pt>
    <dgm:pt modelId="{B189DB18-B8BB-40BB-97DB-16066CFA9D5F}">
      <dgm:prSet phldrT="[Текст]"/>
      <dgm:spPr/>
      <dgm:t>
        <a:bodyPr/>
        <a:lstStyle/>
        <a:p>
          <a:r>
            <a:rPr lang="ru-RU" dirty="0" smtClean="0"/>
            <a:t>Иллюстрации</a:t>
          </a:r>
          <a:endParaRPr lang="ru-RU" dirty="0"/>
        </a:p>
      </dgm:t>
    </dgm:pt>
    <dgm:pt modelId="{F876BEE1-E625-4870-99E6-B462B3F62081}" type="parTrans" cxnId="{85CC6088-4806-4195-9945-D8B949DF4C47}">
      <dgm:prSet/>
      <dgm:spPr/>
      <dgm:t>
        <a:bodyPr/>
        <a:lstStyle/>
        <a:p>
          <a:endParaRPr lang="ru-RU"/>
        </a:p>
      </dgm:t>
    </dgm:pt>
    <dgm:pt modelId="{915EE13D-DAB4-4D0F-A19F-67EA63C9652B}" type="sibTrans" cxnId="{85CC6088-4806-4195-9945-D8B949DF4C47}">
      <dgm:prSet/>
      <dgm:spPr/>
      <dgm:t>
        <a:bodyPr/>
        <a:lstStyle/>
        <a:p>
          <a:endParaRPr lang="ru-RU"/>
        </a:p>
      </dgm:t>
    </dgm:pt>
    <dgm:pt modelId="{94F420D2-BD45-4DD0-8BE6-7D3CBEB84A65}">
      <dgm:prSet/>
      <dgm:spPr/>
      <dgm:t>
        <a:bodyPr/>
        <a:lstStyle/>
        <a:p>
          <a:r>
            <a:rPr lang="ru-RU" dirty="0" smtClean="0"/>
            <a:t>Краткие простые тексты </a:t>
          </a:r>
          <a:endParaRPr lang="ru-RU" dirty="0"/>
        </a:p>
      </dgm:t>
    </dgm:pt>
    <dgm:pt modelId="{4C0C91B8-22E3-472C-BE72-215AAF2D6793}" type="parTrans" cxnId="{41F6CFA6-2C7B-4E9B-B18D-288C7195782C}">
      <dgm:prSet/>
      <dgm:spPr/>
      <dgm:t>
        <a:bodyPr/>
        <a:lstStyle/>
        <a:p>
          <a:endParaRPr lang="ru-RU"/>
        </a:p>
      </dgm:t>
    </dgm:pt>
    <dgm:pt modelId="{D040CC1D-0B62-42BF-AC3E-351D4CF7AD05}" type="sibTrans" cxnId="{41F6CFA6-2C7B-4E9B-B18D-288C7195782C}">
      <dgm:prSet/>
      <dgm:spPr/>
      <dgm:t>
        <a:bodyPr/>
        <a:lstStyle/>
        <a:p>
          <a:endParaRPr lang="ru-RU"/>
        </a:p>
      </dgm:t>
    </dgm:pt>
    <dgm:pt modelId="{03C5D1E5-3CCC-4DF6-82DA-1652B233A35F}">
      <dgm:prSet/>
      <dgm:spPr/>
      <dgm:t>
        <a:bodyPr/>
        <a:lstStyle/>
        <a:p>
          <a:r>
            <a:rPr lang="ru-RU" dirty="0" smtClean="0"/>
            <a:t>Ссылки</a:t>
          </a:r>
          <a:endParaRPr lang="ru-RU" dirty="0"/>
        </a:p>
      </dgm:t>
    </dgm:pt>
    <dgm:pt modelId="{FEF07454-4E1B-4CCC-866B-FDF34F930F05}" type="parTrans" cxnId="{A7AA7AEF-E672-45B2-8C61-B5C8120195BE}">
      <dgm:prSet/>
      <dgm:spPr/>
      <dgm:t>
        <a:bodyPr/>
        <a:lstStyle/>
        <a:p>
          <a:endParaRPr lang="ru-RU"/>
        </a:p>
      </dgm:t>
    </dgm:pt>
    <dgm:pt modelId="{E1909DCD-2632-4223-9DA0-BDFAEB7B3C0D}" type="sibTrans" cxnId="{A7AA7AEF-E672-45B2-8C61-B5C8120195BE}">
      <dgm:prSet/>
      <dgm:spPr/>
      <dgm:t>
        <a:bodyPr/>
        <a:lstStyle/>
        <a:p>
          <a:endParaRPr lang="ru-RU"/>
        </a:p>
      </dgm:t>
    </dgm:pt>
    <dgm:pt modelId="{47F4FCD0-C0E3-453A-83B4-920B2889425C}">
      <dgm:prSet/>
      <dgm:spPr/>
      <dgm:t>
        <a:bodyPr/>
        <a:lstStyle/>
        <a:p>
          <a:r>
            <a:rPr lang="ru-RU" dirty="0" smtClean="0"/>
            <a:t>Нет иллюстраций</a:t>
          </a:r>
          <a:endParaRPr lang="ru-RU" dirty="0"/>
        </a:p>
      </dgm:t>
    </dgm:pt>
    <dgm:pt modelId="{831CBC04-59F1-4A65-BC4F-D5D0F1A8989E}" type="sibTrans" cxnId="{6EE69939-1496-4D8B-A48B-9D66700EC73F}">
      <dgm:prSet/>
      <dgm:spPr/>
      <dgm:t>
        <a:bodyPr/>
        <a:lstStyle/>
        <a:p>
          <a:endParaRPr lang="ru-RU"/>
        </a:p>
      </dgm:t>
    </dgm:pt>
    <dgm:pt modelId="{B3E43521-6437-4CE1-95ED-5C1A1E80EF28}" type="parTrans" cxnId="{6EE69939-1496-4D8B-A48B-9D66700EC73F}">
      <dgm:prSet/>
      <dgm:spPr/>
      <dgm:t>
        <a:bodyPr/>
        <a:lstStyle/>
        <a:p>
          <a:endParaRPr lang="ru-RU"/>
        </a:p>
      </dgm:t>
    </dgm:pt>
    <dgm:pt modelId="{DE22FBB1-07D9-4362-817C-06EC913391E4}">
      <dgm:prSet/>
      <dgm:spPr/>
      <dgm:t>
        <a:bodyPr/>
        <a:lstStyle/>
        <a:p>
          <a:r>
            <a:rPr lang="ru-RU" dirty="0" smtClean="0"/>
            <a:t>Дискуссии</a:t>
          </a:r>
          <a:endParaRPr lang="ru-RU" dirty="0"/>
        </a:p>
      </dgm:t>
    </dgm:pt>
    <dgm:pt modelId="{AE5970C5-E55E-419B-967D-DE81B29BE97E}" type="parTrans" cxnId="{8BC0E7C3-2341-4E11-96E0-4CA64303B0B5}">
      <dgm:prSet/>
      <dgm:spPr/>
      <dgm:t>
        <a:bodyPr/>
        <a:lstStyle/>
        <a:p>
          <a:endParaRPr lang="ru-RU"/>
        </a:p>
      </dgm:t>
    </dgm:pt>
    <dgm:pt modelId="{81917C74-4CF9-4887-805E-EAFE8E8B3661}" type="sibTrans" cxnId="{8BC0E7C3-2341-4E11-96E0-4CA64303B0B5}">
      <dgm:prSet/>
      <dgm:spPr/>
      <dgm:t>
        <a:bodyPr/>
        <a:lstStyle/>
        <a:p>
          <a:endParaRPr lang="ru-RU"/>
        </a:p>
      </dgm:t>
    </dgm:pt>
    <dgm:pt modelId="{8CCE7E41-F9FF-436C-8B54-89BFAD1809ED}">
      <dgm:prSet/>
      <dgm:spPr/>
      <dgm:t>
        <a:bodyPr/>
        <a:lstStyle/>
        <a:p>
          <a:r>
            <a:rPr lang="ru-RU" dirty="0" err="1" smtClean="0"/>
            <a:t>Модерация</a:t>
          </a:r>
          <a:r>
            <a:rPr lang="ru-RU" dirty="0" smtClean="0"/>
            <a:t> </a:t>
          </a:r>
          <a:endParaRPr lang="ru-RU" dirty="0"/>
        </a:p>
      </dgm:t>
    </dgm:pt>
    <dgm:pt modelId="{29AC97E1-AB12-4A2A-BB4C-BC058071AD47}" type="parTrans" cxnId="{5A49146C-72CA-4D19-B0F0-900B19016508}">
      <dgm:prSet/>
      <dgm:spPr/>
      <dgm:t>
        <a:bodyPr/>
        <a:lstStyle/>
        <a:p>
          <a:endParaRPr lang="ru-RU"/>
        </a:p>
      </dgm:t>
    </dgm:pt>
    <dgm:pt modelId="{93F2C7F7-3BB4-4DA4-9F1E-A3D4799AB375}" type="sibTrans" cxnId="{5A49146C-72CA-4D19-B0F0-900B19016508}">
      <dgm:prSet/>
      <dgm:spPr/>
      <dgm:t>
        <a:bodyPr/>
        <a:lstStyle/>
        <a:p>
          <a:endParaRPr lang="ru-RU"/>
        </a:p>
      </dgm:t>
    </dgm:pt>
    <dgm:pt modelId="{04FCAB7C-6451-4C3C-A2FD-588426C05612}">
      <dgm:prSet/>
      <dgm:spPr/>
      <dgm:t>
        <a:bodyPr/>
        <a:lstStyle/>
        <a:p>
          <a:r>
            <a:rPr lang="ru-RU" dirty="0" smtClean="0"/>
            <a:t>Позитив</a:t>
          </a:r>
          <a:endParaRPr lang="ru-RU" dirty="0"/>
        </a:p>
      </dgm:t>
    </dgm:pt>
    <dgm:pt modelId="{9B440139-9525-4FB8-8CAF-EA8E1487EE32}" type="parTrans" cxnId="{48AE595D-7E95-4F94-B7B4-2D2FF903DF36}">
      <dgm:prSet/>
      <dgm:spPr/>
      <dgm:t>
        <a:bodyPr/>
        <a:lstStyle/>
        <a:p>
          <a:endParaRPr lang="ru-RU"/>
        </a:p>
      </dgm:t>
    </dgm:pt>
    <dgm:pt modelId="{8536092D-EBE1-4D1F-A64C-3AF054848EEA}" type="sibTrans" cxnId="{48AE595D-7E95-4F94-B7B4-2D2FF903DF36}">
      <dgm:prSet/>
      <dgm:spPr/>
      <dgm:t>
        <a:bodyPr/>
        <a:lstStyle/>
        <a:p>
          <a:endParaRPr lang="ru-RU"/>
        </a:p>
      </dgm:t>
    </dgm:pt>
    <dgm:pt modelId="{BB0FA654-16FB-4206-9FF0-892F8E3CEA6E}">
      <dgm:prSet phldrT="[Текст]"/>
      <dgm:spPr/>
      <dgm:t>
        <a:bodyPr/>
        <a:lstStyle/>
        <a:p>
          <a:r>
            <a:rPr lang="ru-RU" dirty="0" smtClean="0"/>
            <a:t>Побуждение к действию</a:t>
          </a:r>
          <a:endParaRPr lang="ru-RU" dirty="0"/>
        </a:p>
      </dgm:t>
    </dgm:pt>
    <dgm:pt modelId="{5C8A6DFC-5C3C-4133-AC99-DD1C8F84ADE0}" type="parTrans" cxnId="{A786223A-D622-4BC1-98BC-D75268F01B94}">
      <dgm:prSet/>
      <dgm:spPr/>
      <dgm:t>
        <a:bodyPr/>
        <a:lstStyle/>
        <a:p>
          <a:endParaRPr lang="ru-RU"/>
        </a:p>
      </dgm:t>
    </dgm:pt>
    <dgm:pt modelId="{C9389AFE-68B5-421B-A44F-D9A3EE69FF27}" type="sibTrans" cxnId="{A786223A-D622-4BC1-98BC-D75268F01B94}">
      <dgm:prSet/>
      <dgm:spPr/>
      <dgm:t>
        <a:bodyPr/>
        <a:lstStyle/>
        <a:p>
          <a:endParaRPr lang="ru-RU"/>
        </a:p>
      </dgm:t>
    </dgm:pt>
    <dgm:pt modelId="{5684E755-38C5-48D9-BC47-89D9EA6D727C}" type="pres">
      <dgm:prSet presAssocID="{593FD1C6-0E11-4EED-8FBF-4B099561471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741F01-2D0F-4EA5-9A92-316332DECED2}" type="pres">
      <dgm:prSet presAssocID="{2BDC22C0-55C6-4253-A915-727443A5B533}" presName="linNode" presStyleCnt="0"/>
      <dgm:spPr/>
    </dgm:pt>
    <dgm:pt modelId="{2EF30EFF-8DF5-432C-9A43-D0C95728709C}" type="pres">
      <dgm:prSet presAssocID="{2BDC22C0-55C6-4253-A915-727443A5B533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BB16-EAE6-4646-8335-32A81172FD16}" type="pres">
      <dgm:prSet presAssocID="{2BDC22C0-55C6-4253-A915-727443A5B533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8194F-66FE-4559-848A-1EDFA2364CB4}" type="pres">
      <dgm:prSet presAssocID="{1E14D927-A976-4C6B-AD60-E1397E1D9A13}" presName="spacing" presStyleCnt="0"/>
      <dgm:spPr/>
    </dgm:pt>
    <dgm:pt modelId="{6AB7CD56-9626-47BB-9A62-1E7086EE0B68}" type="pres">
      <dgm:prSet presAssocID="{B7609AFA-E351-4246-B816-31EC83C8263C}" presName="linNode" presStyleCnt="0"/>
      <dgm:spPr/>
    </dgm:pt>
    <dgm:pt modelId="{26087087-7C28-42B0-B912-D892E9A451F4}" type="pres">
      <dgm:prSet presAssocID="{B7609AFA-E351-4246-B816-31EC83C8263C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ECC50-6649-4043-A592-CE885ACE58C8}" type="pres">
      <dgm:prSet presAssocID="{B7609AFA-E351-4246-B816-31EC83C8263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9F69B-C101-4762-A5B6-D7B9CD5CE606}" type="pres">
      <dgm:prSet presAssocID="{D60FD0C1-0133-46BF-9923-734CBD0E1740}" presName="spacing" presStyleCnt="0"/>
      <dgm:spPr/>
    </dgm:pt>
    <dgm:pt modelId="{594BB6F1-C37C-4133-AAE7-FD65A8C0F792}" type="pres">
      <dgm:prSet presAssocID="{E7BAD82C-7322-4C33-AF17-2AE6248DD4D5}" presName="linNode" presStyleCnt="0"/>
      <dgm:spPr/>
    </dgm:pt>
    <dgm:pt modelId="{BF50CC91-F45B-441B-BB8C-068F33103208}" type="pres">
      <dgm:prSet presAssocID="{E7BAD82C-7322-4C33-AF17-2AE6248DD4D5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ECB70-B0DD-4F25-B68C-4A77E8A600B1}" type="pres">
      <dgm:prSet presAssocID="{E7BAD82C-7322-4C33-AF17-2AE6248DD4D5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BC0FD-1248-460F-A904-EB32E3611B78}" type="pres">
      <dgm:prSet presAssocID="{4803B533-26D0-4BBD-A133-5FF0C6091844}" presName="spacing" presStyleCnt="0"/>
      <dgm:spPr/>
    </dgm:pt>
    <dgm:pt modelId="{5077D7A5-5D3B-4152-8B0A-20F4817C7C09}" type="pres">
      <dgm:prSet presAssocID="{BDF46704-AD04-42ED-9B97-AD45DE323402}" presName="linNode" presStyleCnt="0"/>
      <dgm:spPr/>
    </dgm:pt>
    <dgm:pt modelId="{EAE5E62A-7C80-4F43-B3D6-199329377DDB}" type="pres">
      <dgm:prSet presAssocID="{BDF46704-AD04-42ED-9B97-AD45DE323402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8718C-C475-4875-A98E-70092EF2B649}" type="pres">
      <dgm:prSet presAssocID="{BDF46704-AD04-42ED-9B97-AD45DE323402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F6CFA6-2C7B-4E9B-B18D-288C7195782C}" srcId="{B7609AFA-E351-4246-B816-31EC83C8263C}" destId="{94F420D2-BD45-4DD0-8BE6-7D3CBEB84A65}" srcOrd="0" destOrd="0" parTransId="{4C0C91B8-22E3-472C-BE72-215AAF2D6793}" sibTransId="{D040CC1D-0B62-42BF-AC3E-351D4CF7AD05}"/>
    <dgm:cxn modelId="{4D3EE45F-7377-490B-BCA4-5989ED1F6201}" type="presOf" srcId="{2BDC22C0-55C6-4253-A915-727443A5B533}" destId="{2EF30EFF-8DF5-432C-9A43-D0C95728709C}" srcOrd="0" destOrd="0" presId="urn:microsoft.com/office/officeart/2005/8/layout/vList6"/>
    <dgm:cxn modelId="{14A047B7-EA1F-451D-99FB-6DB92E13A7CF}" type="presOf" srcId="{B7609AFA-E351-4246-B816-31EC83C8263C}" destId="{26087087-7C28-42B0-B912-D892E9A451F4}" srcOrd="0" destOrd="0" presId="urn:microsoft.com/office/officeart/2005/8/layout/vList6"/>
    <dgm:cxn modelId="{6EE69939-1496-4D8B-A48B-9D66700EC73F}" srcId="{B7609AFA-E351-4246-B816-31EC83C8263C}" destId="{47F4FCD0-C0E3-453A-83B4-920B2889425C}" srcOrd="2" destOrd="0" parTransId="{B3E43521-6437-4CE1-95ED-5C1A1E80EF28}" sibTransId="{831CBC04-59F1-4A65-BC4F-D5D0F1A8989E}"/>
    <dgm:cxn modelId="{7249F47E-7CA0-42BA-BB8E-AAF39BDFF1E8}" type="presOf" srcId="{8ADD9B6A-46C3-4D89-B233-6C7CAED862CA}" destId="{F628718C-C475-4875-A98E-70092EF2B649}" srcOrd="0" destOrd="0" presId="urn:microsoft.com/office/officeart/2005/8/layout/vList6"/>
    <dgm:cxn modelId="{A786223A-D622-4BC1-98BC-D75268F01B94}" srcId="{BDF46704-AD04-42ED-9B97-AD45DE323402}" destId="{BB0FA654-16FB-4206-9FF0-892F8E3CEA6E}" srcOrd="2" destOrd="0" parTransId="{5C8A6DFC-5C3C-4133-AC99-DD1C8F84ADE0}" sibTransId="{C9389AFE-68B5-421B-A44F-D9A3EE69FF27}"/>
    <dgm:cxn modelId="{85A2F48A-647D-4ECA-BCC6-DE0C27B8ED94}" srcId="{593FD1C6-0E11-4EED-8FBF-4B099561471E}" destId="{2BDC22C0-55C6-4253-A915-727443A5B533}" srcOrd="0" destOrd="0" parTransId="{7E352DB9-4B5A-437C-8B78-F57D5E8E3579}" sibTransId="{1E14D927-A976-4C6B-AD60-E1397E1D9A13}"/>
    <dgm:cxn modelId="{5096F190-CF29-4109-9103-D7409ED55DD0}" srcId="{BDF46704-AD04-42ED-9B97-AD45DE323402}" destId="{FCAF4673-8FC4-47A6-91F5-0EC31EB0D68C}" srcOrd="1" destOrd="0" parTransId="{6FDD5454-C53B-4C77-9996-C747CF090F06}" sibTransId="{07608B97-57D1-4829-ACD2-B9002AC977C2}"/>
    <dgm:cxn modelId="{8116647B-8BC5-4BE0-AD56-634C2437A62F}" srcId="{593FD1C6-0E11-4EED-8FBF-4B099561471E}" destId="{BDF46704-AD04-42ED-9B97-AD45DE323402}" srcOrd="3" destOrd="0" parTransId="{728B5F23-1155-452A-AFB2-0ABAA281A598}" sibTransId="{3B2CC13C-F063-4123-B571-7C363DA41F8D}"/>
    <dgm:cxn modelId="{29FA867E-E90A-4EA6-9B11-389F34CE5E93}" type="presOf" srcId="{03C5D1E5-3CCC-4DF6-82DA-1652B233A35F}" destId="{F63ECC50-6649-4043-A592-CE885ACE58C8}" srcOrd="0" destOrd="1" presId="urn:microsoft.com/office/officeart/2005/8/layout/vList6"/>
    <dgm:cxn modelId="{72145B55-28CA-4C93-ACAA-C0C940A3FAF7}" srcId="{BDF46704-AD04-42ED-9B97-AD45DE323402}" destId="{8ADD9B6A-46C3-4D89-B233-6C7CAED862CA}" srcOrd="0" destOrd="0" parTransId="{B07BEDB2-E395-4ECC-8DBE-19BB26D47F39}" sibTransId="{0E905701-FE2A-4B57-8742-0EA90229E37D}"/>
    <dgm:cxn modelId="{59B12057-0C6C-4FC3-9104-48293AEC727F}" type="presOf" srcId="{32FFD3B3-0392-4377-A88A-E0E10FF26A27}" destId="{C209BB16-EAE6-4646-8335-32A81172FD16}" srcOrd="0" destOrd="0" presId="urn:microsoft.com/office/officeart/2005/8/layout/vList6"/>
    <dgm:cxn modelId="{E37487B4-1CC5-4C76-B564-7304AB9A443B}" type="presOf" srcId="{E7BAD82C-7322-4C33-AF17-2AE6248DD4D5}" destId="{BF50CC91-F45B-441B-BB8C-068F33103208}" srcOrd="0" destOrd="0" presId="urn:microsoft.com/office/officeart/2005/8/layout/vList6"/>
    <dgm:cxn modelId="{57538357-1F40-405E-ABDE-ED5973009A09}" type="presOf" srcId="{76DA36F1-67F3-4654-ABEB-C736D9AF4CE8}" destId="{C209BB16-EAE6-4646-8335-32A81172FD16}" srcOrd="0" destOrd="1" presId="urn:microsoft.com/office/officeart/2005/8/layout/vList6"/>
    <dgm:cxn modelId="{FFC086E5-BA49-4207-B981-62B47258CCF7}" type="presOf" srcId="{BDF46704-AD04-42ED-9B97-AD45DE323402}" destId="{EAE5E62A-7C80-4F43-B3D6-199329377DDB}" srcOrd="0" destOrd="0" presId="urn:microsoft.com/office/officeart/2005/8/layout/vList6"/>
    <dgm:cxn modelId="{D412F41B-9DA1-4D92-BCD2-DB01179BAD71}" type="presOf" srcId="{94F420D2-BD45-4DD0-8BE6-7D3CBEB84A65}" destId="{F63ECC50-6649-4043-A592-CE885ACE58C8}" srcOrd="0" destOrd="0" presId="urn:microsoft.com/office/officeart/2005/8/layout/vList6"/>
    <dgm:cxn modelId="{4EA51FB2-E335-49D1-A0F8-31AF1174B5D4}" type="presOf" srcId="{FCAF4673-8FC4-47A6-91F5-0EC31EB0D68C}" destId="{F628718C-C475-4875-A98E-70092EF2B649}" srcOrd="0" destOrd="1" presId="urn:microsoft.com/office/officeart/2005/8/layout/vList6"/>
    <dgm:cxn modelId="{F6C42376-7740-429D-B622-9B3D84FA9B2F}" srcId="{593FD1C6-0E11-4EED-8FBF-4B099561471E}" destId="{E7BAD82C-7322-4C33-AF17-2AE6248DD4D5}" srcOrd="2" destOrd="0" parTransId="{7252F2D5-ACF1-4221-9857-B09D1574229C}" sibTransId="{4803B533-26D0-4BBD-A133-5FF0C6091844}"/>
    <dgm:cxn modelId="{F09F2E9B-7B6C-4506-9679-F9FC2D4D7382}" type="presOf" srcId="{DE22FBB1-07D9-4362-817C-06EC913391E4}" destId="{1D1ECB70-B0DD-4F25-B68C-4A77E8A600B1}" srcOrd="0" destOrd="0" presId="urn:microsoft.com/office/officeart/2005/8/layout/vList6"/>
    <dgm:cxn modelId="{B289D073-BA78-4159-A55D-0862CD6F5C3F}" type="presOf" srcId="{B189DB18-B8BB-40BB-97DB-16066CFA9D5F}" destId="{C209BB16-EAE6-4646-8335-32A81172FD16}" srcOrd="0" destOrd="2" presId="urn:microsoft.com/office/officeart/2005/8/layout/vList6"/>
    <dgm:cxn modelId="{A7AA7AEF-E672-45B2-8C61-B5C8120195BE}" srcId="{B7609AFA-E351-4246-B816-31EC83C8263C}" destId="{03C5D1E5-3CCC-4DF6-82DA-1652B233A35F}" srcOrd="1" destOrd="0" parTransId="{FEF07454-4E1B-4CCC-866B-FDF34F930F05}" sibTransId="{E1909DCD-2632-4223-9DA0-BDFAEB7B3C0D}"/>
    <dgm:cxn modelId="{5A49146C-72CA-4D19-B0F0-900B19016508}" srcId="{E7BAD82C-7322-4C33-AF17-2AE6248DD4D5}" destId="{8CCE7E41-F9FF-436C-8B54-89BFAD1809ED}" srcOrd="1" destOrd="0" parTransId="{29AC97E1-AB12-4A2A-BB4C-BC058071AD47}" sibTransId="{93F2C7F7-3BB4-4DA4-9F1E-A3D4799AB375}"/>
    <dgm:cxn modelId="{08162D8A-A67A-4676-AD51-EBF72AB24A02}" srcId="{593FD1C6-0E11-4EED-8FBF-4B099561471E}" destId="{B7609AFA-E351-4246-B816-31EC83C8263C}" srcOrd="1" destOrd="0" parTransId="{726D4D3B-489B-4A0A-B5B7-90AFB84D0513}" sibTransId="{D60FD0C1-0133-46BF-9923-734CBD0E1740}"/>
    <dgm:cxn modelId="{D733C65C-D761-4FD0-A9A7-32F5DE057C96}" type="presOf" srcId="{8CCE7E41-F9FF-436C-8B54-89BFAD1809ED}" destId="{1D1ECB70-B0DD-4F25-B68C-4A77E8A600B1}" srcOrd="0" destOrd="1" presId="urn:microsoft.com/office/officeart/2005/8/layout/vList6"/>
    <dgm:cxn modelId="{5C5A8BFE-724A-4230-8FB5-88722D895D70}" type="presOf" srcId="{593FD1C6-0E11-4EED-8FBF-4B099561471E}" destId="{5684E755-38C5-48D9-BC47-89D9EA6D727C}" srcOrd="0" destOrd="0" presId="urn:microsoft.com/office/officeart/2005/8/layout/vList6"/>
    <dgm:cxn modelId="{2BB6D3C5-5DA9-4F24-BF2B-10E29DE7DB7D}" type="presOf" srcId="{47F4FCD0-C0E3-453A-83B4-920B2889425C}" destId="{F63ECC50-6649-4043-A592-CE885ACE58C8}" srcOrd="0" destOrd="2" presId="urn:microsoft.com/office/officeart/2005/8/layout/vList6"/>
    <dgm:cxn modelId="{8BC0E7C3-2341-4E11-96E0-4CA64303B0B5}" srcId="{E7BAD82C-7322-4C33-AF17-2AE6248DD4D5}" destId="{DE22FBB1-07D9-4362-817C-06EC913391E4}" srcOrd="0" destOrd="0" parTransId="{AE5970C5-E55E-419B-967D-DE81B29BE97E}" sibTransId="{81917C74-4CF9-4887-805E-EAFE8E8B3661}"/>
    <dgm:cxn modelId="{299DD3C7-8D3A-4820-B998-51354E14C95C}" type="presOf" srcId="{BB0FA654-16FB-4206-9FF0-892F8E3CEA6E}" destId="{F628718C-C475-4875-A98E-70092EF2B649}" srcOrd="0" destOrd="2" presId="urn:microsoft.com/office/officeart/2005/8/layout/vList6"/>
    <dgm:cxn modelId="{48AE595D-7E95-4F94-B7B4-2D2FF903DF36}" srcId="{E7BAD82C-7322-4C33-AF17-2AE6248DD4D5}" destId="{04FCAB7C-6451-4C3C-A2FD-588426C05612}" srcOrd="2" destOrd="0" parTransId="{9B440139-9525-4FB8-8CAF-EA8E1487EE32}" sibTransId="{8536092D-EBE1-4D1F-A64C-3AF054848EEA}"/>
    <dgm:cxn modelId="{4594376D-D323-45C9-8FBF-0E1E5944E25A}" type="presOf" srcId="{04FCAB7C-6451-4C3C-A2FD-588426C05612}" destId="{1D1ECB70-B0DD-4F25-B68C-4A77E8A600B1}" srcOrd="0" destOrd="2" presId="urn:microsoft.com/office/officeart/2005/8/layout/vList6"/>
    <dgm:cxn modelId="{AADA76F8-FAB9-44B2-BFE8-4D78C8D6F0D4}" srcId="{2BDC22C0-55C6-4253-A915-727443A5B533}" destId="{76DA36F1-67F3-4654-ABEB-C736D9AF4CE8}" srcOrd="1" destOrd="0" parTransId="{365D99E4-2BC1-4935-A5E0-7F5B4EDE5B87}" sibTransId="{A8774870-8EC0-46A7-B4D2-CA084C003F13}"/>
    <dgm:cxn modelId="{85CC6088-4806-4195-9945-D8B949DF4C47}" srcId="{2BDC22C0-55C6-4253-A915-727443A5B533}" destId="{B189DB18-B8BB-40BB-97DB-16066CFA9D5F}" srcOrd="2" destOrd="0" parTransId="{F876BEE1-E625-4870-99E6-B462B3F62081}" sibTransId="{915EE13D-DAB4-4D0F-A19F-67EA63C9652B}"/>
    <dgm:cxn modelId="{E686BA29-DB4C-4E84-B13B-D1E15C04DF1C}" srcId="{2BDC22C0-55C6-4253-A915-727443A5B533}" destId="{32FFD3B3-0392-4377-A88A-E0E10FF26A27}" srcOrd="0" destOrd="0" parTransId="{3808DE8B-1D96-48C7-B9DE-32347A211E91}" sibTransId="{66191BB5-DFFB-4BD0-8835-CBECD7985968}"/>
    <dgm:cxn modelId="{CA584959-614A-4862-8897-8E3416730186}" type="presParOf" srcId="{5684E755-38C5-48D9-BC47-89D9EA6D727C}" destId="{99741F01-2D0F-4EA5-9A92-316332DECED2}" srcOrd="0" destOrd="0" presId="urn:microsoft.com/office/officeart/2005/8/layout/vList6"/>
    <dgm:cxn modelId="{D259F995-E44A-4B7D-B495-89691F49A807}" type="presParOf" srcId="{99741F01-2D0F-4EA5-9A92-316332DECED2}" destId="{2EF30EFF-8DF5-432C-9A43-D0C95728709C}" srcOrd="0" destOrd="0" presId="urn:microsoft.com/office/officeart/2005/8/layout/vList6"/>
    <dgm:cxn modelId="{82D66738-A0E1-4627-98EC-4C957B863048}" type="presParOf" srcId="{99741F01-2D0F-4EA5-9A92-316332DECED2}" destId="{C209BB16-EAE6-4646-8335-32A81172FD16}" srcOrd="1" destOrd="0" presId="urn:microsoft.com/office/officeart/2005/8/layout/vList6"/>
    <dgm:cxn modelId="{D7C70367-E20D-421E-A043-7E8EA1D00B6D}" type="presParOf" srcId="{5684E755-38C5-48D9-BC47-89D9EA6D727C}" destId="{4F38194F-66FE-4559-848A-1EDFA2364CB4}" srcOrd="1" destOrd="0" presId="urn:microsoft.com/office/officeart/2005/8/layout/vList6"/>
    <dgm:cxn modelId="{E7536D51-F1C6-418A-A602-357F852EB704}" type="presParOf" srcId="{5684E755-38C5-48D9-BC47-89D9EA6D727C}" destId="{6AB7CD56-9626-47BB-9A62-1E7086EE0B68}" srcOrd="2" destOrd="0" presId="urn:microsoft.com/office/officeart/2005/8/layout/vList6"/>
    <dgm:cxn modelId="{F8DC386F-79C2-4D44-8C45-38B726ABA786}" type="presParOf" srcId="{6AB7CD56-9626-47BB-9A62-1E7086EE0B68}" destId="{26087087-7C28-42B0-B912-D892E9A451F4}" srcOrd="0" destOrd="0" presId="urn:microsoft.com/office/officeart/2005/8/layout/vList6"/>
    <dgm:cxn modelId="{9C19D0FD-853B-48E3-A2B1-99E247BA4045}" type="presParOf" srcId="{6AB7CD56-9626-47BB-9A62-1E7086EE0B68}" destId="{F63ECC50-6649-4043-A592-CE885ACE58C8}" srcOrd="1" destOrd="0" presId="urn:microsoft.com/office/officeart/2005/8/layout/vList6"/>
    <dgm:cxn modelId="{5DA151E9-262F-43E3-8AE2-B52E55C22AD4}" type="presParOf" srcId="{5684E755-38C5-48D9-BC47-89D9EA6D727C}" destId="{CF59F69B-C101-4762-A5B6-D7B9CD5CE606}" srcOrd="3" destOrd="0" presId="urn:microsoft.com/office/officeart/2005/8/layout/vList6"/>
    <dgm:cxn modelId="{95A2588D-F4CD-45F2-A958-34017A8B35D4}" type="presParOf" srcId="{5684E755-38C5-48D9-BC47-89D9EA6D727C}" destId="{594BB6F1-C37C-4133-AAE7-FD65A8C0F792}" srcOrd="4" destOrd="0" presId="urn:microsoft.com/office/officeart/2005/8/layout/vList6"/>
    <dgm:cxn modelId="{B375C61E-0C66-41C0-AE60-8BA615E88CDC}" type="presParOf" srcId="{594BB6F1-C37C-4133-AAE7-FD65A8C0F792}" destId="{BF50CC91-F45B-441B-BB8C-068F33103208}" srcOrd="0" destOrd="0" presId="urn:microsoft.com/office/officeart/2005/8/layout/vList6"/>
    <dgm:cxn modelId="{E9A08251-8828-4238-9858-5A15C3E71273}" type="presParOf" srcId="{594BB6F1-C37C-4133-AAE7-FD65A8C0F792}" destId="{1D1ECB70-B0DD-4F25-B68C-4A77E8A600B1}" srcOrd="1" destOrd="0" presId="urn:microsoft.com/office/officeart/2005/8/layout/vList6"/>
    <dgm:cxn modelId="{B6EADDFA-A011-4B55-85A6-82429B588C6D}" type="presParOf" srcId="{5684E755-38C5-48D9-BC47-89D9EA6D727C}" destId="{892BC0FD-1248-460F-A904-EB32E3611B78}" srcOrd="5" destOrd="0" presId="urn:microsoft.com/office/officeart/2005/8/layout/vList6"/>
    <dgm:cxn modelId="{57223E15-8DBF-4CEC-AA24-3C5DAE329106}" type="presParOf" srcId="{5684E755-38C5-48D9-BC47-89D9EA6D727C}" destId="{5077D7A5-5D3B-4152-8B0A-20F4817C7C09}" srcOrd="6" destOrd="0" presId="urn:microsoft.com/office/officeart/2005/8/layout/vList6"/>
    <dgm:cxn modelId="{AC58CF08-0CEE-4C54-8FCD-5B9A7252DE22}" type="presParOf" srcId="{5077D7A5-5D3B-4152-8B0A-20F4817C7C09}" destId="{EAE5E62A-7C80-4F43-B3D6-199329377DDB}" srcOrd="0" destOrd="0" presId="urn:microsoft.com/office/officeart/2005/8/layout/vList6"/>
    <dgm:cxn modelId="{23E07EC1-D799-487E-A60E-18D979B57C01}" type="presParOf" srcId="{5077D7A5-5D3B-4152-8B0A-20F4817C7C09}" destId="{F628718C-C475-4875-A98E-70092EF2B64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3FD1C6-0E11-4EED-8FBF-4B099561471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DC22C0-55C6-4253-A915-727443A5B533}">
      <dgm:prSet phldrT="[Текст]"/>
      <dgm:spPr/>
      <dgm:t>
        <a:bodyPr/>
        <a:lstStyle/>
        <a:p>
          <a:r>
            <a:rPr lang="ru-RU" dirty="0" smtClean="0"/>
            <a:t>СМИ</a:t>
          </a:r>
          <a:endParaRPr lang="ru-RU" dirty="0"/>
        </a:p>
      </dgm:t>
    </dgm:pt>
    <dgm:pt modelId="{7E352DB9-4B5A-437C-8B78-F57D5E8E3579}" type="parTrans" cxnId="{85A2F48A-647D-4ECA-BCC6-DE0C27B8ED94}">
      <dgm:prSet/>
      <dgm:spPr/>
      <dgm:t>
        <a:bodyPr/>
        <a:lstStyle/>
        <a:p>
          <a:endParaRPr lang="ru-RU"/>
        </a:p>
      </dgm:t>
    </dgm:pt>
    <dgm:pt modelId="{1E14D927-A976-4C6B-AD60-E1397E1D9A13}" type="sibTrans" cxnId="{85A2F48A-647D-4ECA-BCC6-DE0C27B8ED94}">
      <dgm:prSet/>
      <dgm:spPr/>
      <dgm:t>
        <a:bodyPr/>
        <a:lstStyle/>
        <a:p>
          <a:endParaRPr lang="ru-RU"/>
        </a:p>
      </dgm:t>
    </dgm:pt>
    <dgm:pt modelId="{32FFD3B3-0392-4377-A88A-E0E10FF26A27}">
      <dgm:prSet phldrT="[Текст]"/>
      <dgm:spPr/>
      <dgm:t>
        <a:bodyPr/>
        <a:lstStyle/>
        <a:p>
          <a:r>
            <a:rPr lang="ru-RU" dirty="0" smtClean="0"/>
            <a:t>Анализ,</a:t>
          </a:r>
          <a:r>
            <a:rPr lang="en-US" dirty="0" smtClean="0"/>
            <a:t> </a:t>
          </a:r>
          <a:r>
            <a:rPr lang="ru-RU" dirty="0" smtClean="0"/>
            <a:t>новости (</a:t>
          </a:r>
          <a:r>
            <a:rPr lang="en-US" dirty="0" smtClean="0"/>
            <a:t>online)</a:t>
          </a:r>
          <a:endParaRPr lang="ru-RU" dirty="0"/>
        </a:p>
      </dgm:t>
    </dgm:pt>
    <dgm:pt modelId="{3808DE8B-1D96-48C7-B9DE-32347A211E91}" type="parTrans" cxnId="{E686BA29-DB4C-4E84-B13B-D1E15C04DF1C}">
      <dgm:prSet/>
      <dgm:spPr/>
      <dgm:t>
        <a:bodyPr/>
        <a:lstStyle/>
        <a:p>
          <a:endParaRPr lang="ru-RU"/>
        </a:p>
      </dgm:t>
    </dgm:pt>
    <dgm:pt modelId="{66191BB5-DFFB-4BD0-8835-CBECD7985968}" type="sibTrans" cxnId="{E686BA29-DB4C-4E84-B13B-D1E15C04DF1C}">
      <dgm:prSet/>
      <dgm:spPr/>
      <dgm:t>
        <a:bodyPr/>
        <a:lstStyle/>
        <a:p>
          <a:endParaRPr lang="ru-RU"/>
        </a:p>
      </dgm:t>
    </dgm:pt>
    <dgm:pt modelId="{76DA36F1-67F3-4654-ABEB-C736D9AF4CE8}">
      <dgm:prSet phldrT="[Текст]"/>
      <dgm:spPr/>
      <dgm:t>
        <a:bodyPr/>
        <a:lstStyle/>
        <a:p>
          <a:r>
            <a:rPr lang="ru-RU" dirty="0" smtClean="0"/>
            <a:t>Объяснения</a:t>
          </a:r>
          <a:endParaRPr lang="ru-RU" dirty="0"/>
        </a:p>
      </dgm:t>
    </dgm:pt>
    <dgm:pt modelId="{365D99E4-2BC1-4935-A5E0-7F5B4EDE5B87}" type="parTrans" cxnId="{AADA76F8-FAB9-44B2-BFE8-4D78C8D6F0D4}">
      <dgm:prSet/>
      <dgm:spPr/>
      <dgm:t>
        <a:bodyPr/>
        <a:lstStyle/>
        <a:p>
          <a:endParaRPr lang="ru-RU"/>
        </a:p>
      </dgm:t>
    </dgm:pt>
    <dgm:pt modelId="{A8774870-8EC0-46A7-B4D2-CA084C003F13}" type="sibTrans" cxnId="{AADA76F8-FAB9-44B2-BFE8-4D78C8D6F0D4}">
      <dgm:prSet/>
      <dgm:spPr/>
      <dgm:t>
        <a:bodyPr/>
        <a:lstStyle/>
        <a:p>
          <a:endParaRPr lang="ru-RU"/>
        </a:p>
      </dgm:t>
    </dgm:pt>
    <dgm:pt modelId="{B7609AFA-E351-4246-B816-31EC83C8263C}">
      <dgm:prSet phldrT="[Текст]"/>
      <dgm:spPr/>
      <dgm:t>
        <a:bodyPr/>
        <a:lstStyle/>
        <a:p>
          <a:r>
            <a:rPr lang="ru-RU" dirty="0" smtClean="0"/>
            <a:t>Печатные носители</a:t>
          </a:r>
          <a:endParaRPr lang="ru-RU" dirty="0"/>
        </a:p>
      </dgm:t>
    </dgm:pt>
    <dgm:pt modelId="{726D4D3B-489B-4A0A-B5B7-90AFB84D0513}" type="parTrans" cxnId="{08162D8A-A67A-4676-AD51-EBF72AB24A02}">
      <dgm:prSet/>
      <dgm:spPr/>
      <dgm:t>
        <a:bodyPr/>
        <a:lstStyle/>
        <a:p>
          <a:endParaRPr lang="ru-RU"/>
        </a:p>
      </dgm:t>
    </dgm:pt>
    <dgm:pt modelId="{D60FD0C1-0133-46BF-9923-734CBD0E1740}" type="sibTrans" cxnId="{08162D8A-A67A-4676-AD51-EBF72AB24A02}">
      <dgm:prSet/>
      <dgm:spPr/>
      <dgm:t>
        <a:bodyPr/>
        <a:lstStyle/>
        <a:p>
          <a:endParaRPr lang="ru-RU"/>
        </a:p>
      </dgm:t>
    </dgm:pt>
    <dgm:pt modelId="{8ADD9B6A-46C3-4D89-B233-6C7CAED862CA}">
      <dgm:prSet phldrT="[Текст]"/>
      <dgm:spPr/>
      <dgm:t>
        <a:bodyPr/>
        <a:lstStyle/>
        <a:p>
          <a:r>
            <a:rPr lang="ru-RU" dirty="0" smtClean="0"/>
            <a:t>Харизма, эмоция</a:t>
          </a:r>
          <a:endParaRPr lang="ru-RU" dirty="0"/>
        </a:p>
      </dgm:t>
    </dgm:pt>
    <dgm:pt modelId="{B07BEDB2-E395-4ECC-8DBE-19BB26D47F39}" type="parTrans" cxnId="{72145B55-28CA-4C93-ACAA-C0C940A3FAF7}">
      <dgm:prSet/>
      <dgm:spPr/>
      <dgm:t>
        <a:bodyPr/>
        <a:lstStyle/>
        <a:p>
          <a:endParaRPr lang="ru-RU"/>
        </a:p>
      </dgm:t>
    </dgm:pt>
    <dgm:pt modelId="{0E905701-FE2A-4B57-8742-0EA90229E37D}" type="sibTrans" cxnId="{72145B55-28CA-4C93-ACAA-C0C940A3FAF7}">
      <dgm:prSet/>
      <dgm:spPr/>
      <dgm:t>
        <a:bodyPr/>
        <a:lstStyle/>
        <a:p>
          <a:endParaRPr lang="ru-RU"/>
        </a:p>
      </dgm:t>
    </dgm:pt>
    <dgm:pt modelId="{FCAF4673-8FC4-47A6-91F5-0EC31EB0D68C}">
      <dgm:prSet phldrT="[Текст]"/>
      <dgm:spPr/>
      <dgm:t>
        <a:bodyPr/>
        <a:lstStyle/>
        <a:p>
          <a:r>
            <a:rPr lang="ru-RU" dirty="0" smtClean="0"/>
            <a:t>Общие смыслы</a:t>
          </a:r>
          <a:endParaRPr lang="ru-RU" dirty="0"/>
        </a:p>
      </dgm:t>
    </dgm:pt>
    <dgm:pt modelId="{6FDD5454-C53B-4C77-9996-C747CF090F06}" type="parTrans" cxnId="{5096F190-CF29-4109-9103-D7409ED55DD0}">
      <dgm:prSet/>
      <dgm:spPr/>
      <dgm:t>
        <a:bodyPr/>
        <a:lstStyle/>
        <a:p>
          <a:endParaRPr lang="ru-RU"/>
        </a:p>
      </dgm:t>
    </dgm:pt>
    <dgm:pt modelId="{07608B97-57D1-4829-ACD2-B9002AC977C2}" type="sibTrans" cxnId="{5096F190-CF29-4109-9103-D7409ED55DD0}">
      <dgm:prSet/>
      <dgm:spPr/>
      <dgm:t>
        <a:bodyPr/>
        <a:lstStyle/>
        <a:p>
          <a:endParaRPr lang="ru-RU"/>
        </a:p>
      </dgm:t>
    </dgm:pt>
    <dgm:pt modelId="{BDF46704-AD04-42ED-9B97-AD45DE323402}">
      <dgm:prSet phldrT="[Текст]"/>
      <dgm:spPr/>
      <dgm:t>
        <a:bodyPr/>
        <a:lstStyle/>
        <a:p>
          <a:r>
            <a:rPr lang="ru-RU" dirty="0" smtClean="0"/>
            <a:t>Встреча, выступление</a:t>
          </a:r>
          <a:endParaRPr lang="ru-RU" dirty="0"/>
        </a:p>
      </dgm:t>
    </dgm:pt>
    <dgm:pt modelId="{728B5F23-1155-452A-AFB2-0ABAA281A598}" type="parTrans" cxnId="{8116647B-8BC5-4BE0-AD56-634C2437A62F}">
      <dgm:prSet/>
      <dgm:spPr/>
      <dgm:t>
        <a:bodyPr/>
        <a:lstStyle/>
        <a:p>
          <a:endParaRPr lang="ru-RU"/>
        </a:p>
      </dgm:t>
    </dgm:pt>
    <dgm:pt modelId="{3B2CC13C-F063-4123-B571-7C363DA41F8D}" type="sibTrans" cxnId="{8116647B-8BC5-4BE0-AD56-634C2437A62F}">
      <dgm:prSet/>
      <dgm:spPr/>
      <dgm:t>
        <a:bodyPr/>
        <a:lstStyle/>
        <a:p>
          <a:endParaRPr lang="ru-RU"/>
        </a:p>
      </dgm:t>
    </dgm:pt>
    <dgm:pt modelId="{E7BAD82C-7322-4C33-AF17-2AE6248DD4D5}">
      <dgm:prSet phldrT="[Текст]"/>
      <dgm:spPr/>
      <dgm:t>
        <a:bodyPr/>
        <a:lstStyle/>
        <a:p>
          <a:r>
            <a:rPr lang="ru-RU" dirty="0" smtClean="0"/>
            <a:t>Видео, радио</a:t>
          </a:r>
          <a:endParaRPr lang="ru-RU" dirty="0"/>
        </a:p>
      </dgm:t>
    </dgm:pt>
    <dgm:pt modelId="{7252F2D5-ACF1-4221-9857-B09D1574229C}" type="parTrans" cxnId="{F6C42376-7740-429D-B622-9B3D84FA9B2F}">
      <dgm:prSet/>
      <dgm:spPr/>
      <dgm:t>
        <a:bodyPr/>
        <a:lstStyle/>
        <a:p>
          <a:endParaRPr lang="ru-RU"/>
        </a:p>
      </dgm:t>
    </dgm:pt>
    <dgm:pt modelId="{4803B533-26D0-4BBD-A133-5FF0C6091844}" type="sibTrans" cxnId="{F6C42376-7740-429D-B622-9B3D84FA9B2F}">
      <dgm:prSet/>
      <dgm:spPr/>
      <dgm:t>
        <a:bodyPr/>
        <a:lstStyle/>
        <a:p>
          <a:endParaRPr lang="ru-RU"/>
        </a:p>
      </dgm:t>
    </dgm:pt>
    <dgm:pt modelId="{B189DB18-B8BB-40BB-97DB-16066CFA9D5F}">
      <dgm:prSet phldrT="[Текст]"/>
      <dgm:spPr/>
      <dgm:t>
        <a:bodyPr/>
        <a:lstStyle/>
        <a:p>
          <a:r>
            <a:rPr lang="ru-RU" dirty="0" smtClean="0"/>
            <a:t>Иллюстрации, верстка</a:t>
          </a:r>
          <a:endParaRPr lang="ru-RU" dirty="0"/>
        </a:p>
      </dgm:t>
    </dgm:pt>
    <dgm:pt modelId="{F876BEE1-E625-4870-99E6-B462B3F62081}" type="parTrans" cxnId="{85CC6088-4806-4195-9945-D8B949DF4C47}">
      <dgm:prSet/>
      <dgm:spPr/>
      <dgm:t>
        <a:bodyPr/>
        <a:lstStyle/>
        <a:p>
          <a:endParaRPr lang="ru-RU"/>
        </a:p>
      </dgm:t>
    </dgm:pt>
    <dgm:pt modelId="{915EE13D-DAB4-4D0F-A19F-67EA63C9652B}" type="sibTrans" cxnId="{85CC6088-4806-4195-9945-D8B949DF4C47}">
      <dgm:prSet/>
      <dgm:spPr/>
      <dgm:t>
        <a:bodyPr/>
        <a:lstStyle/>
        <a:p>
          <a:endParaRPr lang="ru-RU"/>
        </a:p>
      </dgm:t>
    </dgm:pt>
    <dgm:pt modelId="{94F420D2-BD45-4DD0-8BE6-7D3CBEB84A65}">
      <dgm:prSet/>
      <dgm:spPr/>
      <dgm:t>
        <a:bodyPr/>
        <a:lstStyle/>
        <a:p>
          <a:r>
            <a:rPr lang="ru-RU" dirty="0" smtClean="0"/>
            <a:t>Заголовки</a:t>
          </a:r>
          <a:endParaRPr lang="ru-RU" dirty="0"/>
        </a:p>
      </dgm:t>
    </dgm:pt>
    <dgm:pt modelId="{4C0C91B8-22E3-472C-BE72-215AAF2D6793}" type="parTrans" cxnId="{41F6CFA6-2C7B-4E9B-B18D-288C7195782C}">
      <dgm:prSet/>
      <dgm:spPr/>
      <dgm:t>
        <a:bodyPr/>
        <a:lstStyle/>
        <a:p>
          <a:endParaRPr lang="ru-RU"/>
        </a:p>
      </dgm:t>
    </dgm:pt>
    <dgm:pt modelId="{D040CC1D-0B62-42BF-AC3E-351D4CF7AD05}" type="sibTrans" cxnId="{41F6CFA6-2C7B-4E9B-B18D-288C7195782C}">
      <dgm:prSet/>
      <dgm:spPr/>
      <dgm:t>
        <a:bodyPr/>
        <a:lstStyle/>
        <a:p>
          <a:endParaRPr lang="ru-RU"/>
        </a:p>
      </dgm:t>
    </dgm:pt>
    <dgm:pt modelId="{03C5D1E5-3CCC-4DF6-82DA-1652B233A35F}">
      <dgm:prSet/>
      <dgm:spPr/>
      <dgm:t>
        <a:bodyPr/>
        <a:lstStyle/>
        <a:p>
          <a:r>
            <a:rPr lang="ru-RU" dirty="0" smtClean="0"/>
            <a:t>Краткость и понятность</a:t>
          </a:r>
          <a:endParaRPr lang="ru-RU" dirty="0"/>
        </a:p>
      </dgm:t>
    </dgm:pt>
    <dgm:pt modelId="{FEF07454-4E1B-4CCC-866B-FDF34F930F05}" type="parTrans" cxnId="{A7AA7AEF-E672-45B2-8C61-B5C8120195BE}">
      <dgm:prSet/>
      <dgm:spPr/>
      <dgm:t>
        <a:bodyPr/>
        <a:lstStyle/>
        <a:p>
          <a:endParaRPr lang="ru-RU"/>
        </a:p>
      </dgm:t>
    </dgm:pt>
    <dgm:pt modelId="{E1909DCD-2632-4223-9DA0-BDFAEB7B3C0D}" type="sibTrans" cxnId="{A7AA7AEF-E672-45B2-8C61-B5C8120195BE}">
      <dgm:prSet/>
      <dgm:spPr/>
      <dgm:t>
        <a:bodyPr/>
        <a:lstStyle/>
        <a:p>
          <a:endParaRPr lang="ru-RU"/>
        </a:p>
      </dgm:t>
    </dgm:pt>
    <dgm:pt modelId="{47F4FCD0-C0E3-453A-83B4-920B2889425C}">
      <dgm:prSet/>
      <dgm:spPr/>
      <dgm:t>
        <a:bodyPr/>
        <a:lstStyle/>
        <a:p>
          <a:r>
            <a:rPr lang="ru-RU" dirty="0" smtClean="0"/>
            <a:t>Визуализация</a:t>
          </a:r>
          <a:endParaRPr lang="ru-RU" dirty="0"/>
        </a:p>
      </dgm:t>
    </dgm:pt>
    <dgm:pt modelId="{831CBC04-59F1-4A65-BC4F-D5D0F1A8989E}" type="sibTrans" cxnId="{6EE69939-1496-4D8B-A48B-9D66700EC73F}">
      <dgm:prSet/>
      <dgm:spPr/>
      <dgm:t>
        <a:bodyPr/>
        <a:lstStyle/>
        <a:p>
          <a:endParaRPr lang="ru-RU"/>
        </a:p>
      </dgm:t>
    </dgm:pt>
    <dgm:pt modelId="{B3E43521-6437-4CE1-95ED-5C1A1E80EF28}" type="parTrans" cxnId="{6EE69939-1496-4D8B-A48B-9D66700EC73F}">
      <dgm:prSet/>
      <dgm:spPr/>
      <dgm:t>
        <a:bodyPr/>
        <a:lstStyle/>
        <a:p>
          <a:endParaRPr lang="ru-RU"/>
        </a:p>
      </dgm:t>
    </dgm:pt>
    <dgm:pt modelId="{DE22FBB1-07D9-4362-817C-06EC913391E4}">
      <dgm:prSet/>
      <dgm:spPr/>
      <dgm:t>
        <a:bodyPr/>
        <a:lstStyle/>
        <a:p>
          <a:r>
            <a:rPr lang="ru-RU" dirty="0" smtClean="0"/>
            <a:t>Краткость (0,5-3 мин)</a:t>
          </a:r>
          <a:endParaRPr lang="ru-RU" dirty="0"/>
        </a:p>
      </dgm:t>
    </dgm:pt>
    <dgm:pt modelId="{AE5970C5-E55E-419B-967D-DE81B29BE97E}" type="parTrans" cxnId="{8BC0E7C3-2341-4E11-96E0-4CA64303B0B5}">
      <dgm:prSet/>
      <dgm:spPr/>
      <dgm:t>
        <a:bodyPr/>
        <a:lstStyle/>
        <a:p>
          <a:endParaRPr lang="ru-RU"/>
        </a:p>
      </dgm:t>
    </dgm:pt>
    <dgm:pt modelId="{81917C74-4CF9-4887-805E-EAFE8E8B3661}" type="sibTrans" cxnId="{8BC0E7C3-2341-4E11-96E0-4CA64303B0B5}">
      <dgm:prSet/>
      <dgm:spPr/>
      <dgm:t>
        <a:bodyPr/>
        <a:lstStyle/>
        <a:p>
          <a:endParaRPr lang="ru-RU"/>
        </a:p>
      </dgm:t>
    </dgm:pt>
    <dgm:pt modelId="{8CCE7E41-F9FF-436C-8B54-89BFAD1809ED}">
      <dgm:prSet/>
      <dgm:spPr/>
      <dgm:t>
        <a:bodyPr/>
        <a:lstStyle/>
        <a:p>
          <a:r>
            <a:rPr lang="ru-RU" dirty="0" smtClean="0"/>
            <a:t>Правильный звук, картинка</a:t>
          </a:r>
          <a:endParaRPr lang="ru-RU" dirty="0"/>
        </a:p>
      </dgm:t>
    </dgm:pt>
    <dgm:pt modelId="{29AC97E1-AB12-4A2A-BB4C-BC058071AD47}" type="parTrans" cxnId="{5A49146C-72CA-4D19-B0F0-900B19016508}">
      <dgm:prSet/>
      <dgm:spPr/>
      <dgm:t>
        <a:bodyPr/>
        <a:lstStyle/>
        <a:p>
          <a:endParaRPr lang="ru-RU"/>
        </a:p>
      </dgm:t>
    </dgm:pt>
    <dgm:pt modelId="{93F2C7F7-3BB4-4DA4-9F1E-A3D4799AB375}" type="sibTrans" cxnId="{5A49146C-72CA-4D19-B0F0-900B19016508}">
      <dgm:prSet/>
      <dgm:spPr/>
      <dgm:t>
        <a:bodyPr/>
        <a:lstStyle/>
        <a:p>
          <a:endParaRPr lang="ru-RU"/>
        </a:p>
      </dgm:t>
    </dgm:pt>
    <dgm:pt modelId="{04FCAB7C-6451-4C3C-A2FD-588426C05612}">
      <dgm:prSet/>
      <dgm:spPr/>
      <dgm:t>
        <a:bodyPr/>
        <a:lstStyle/>
        <a:p>
          <a:r>
            <a:rPr lang="ru-RU" dirty="0" smtClean="0"/>
            <a:t>Эмоция</a:t>
          </a:r>
          <a:endParaRPr lang="ru-RU" dirty="0"/>
        </a:p>
      </dgm:t>
    </dgm:pt>
    <dgm:pt modelId="{9B440139-9525-4FB8-8CAF-EA8E1487EE32}" type="parTrans" cxnId="{48AE595D-7E95-4F94-B7B4-2D2FF903DF36}">
      <dgm:prSet/>
      <dgm:spPr/>
      <dgm:t>
        <a:bodyPr/>
        <a:lstStyle/>
        <a:p>
          <a:endParaRPr lang="ru-RU"/>
        </a:p>
      </dgm:t>
    </dgm:pt>
    <dgm:pt modelId="{8536092D-EBE1-4D1F-A64C-3AF054848EEA}" type="sibTrans" cxnId="{48AE595D-7E95-4F94-B7B4-2D2FF903DF36}">
      <dgm:prSet/>
      <dgm:spPr/>
      <dgm:t>
        <a:bodyPr/>
        <a:lstStyle/>
        <a:p>
          <a:endParaRPr lang="ru-RU"/>
        </a:p>
      </dgm:t>
    </dgm:pt>
    <dgm:pt modelId="{BB0FA654-16FB-4206-9FF0-892F8E3CEA6E}">
      <dgm:prSet phldrT="[Текст]"/>
      <dgm:spPr/>
      <dgm:t>
        <a:bodyPr/>
        <a:lstStyle/>
        <a:p>
          <a:r>
            <a:rPr lang="ru-RU" dirty="0" smtClean="0"/>
            <a:t>Побуждение к действию</a:t>
          </a:r>
          <a:endParaRPr lang="ru-RU" dirty="0"/>
        </a:p>
      </dgm:t>
    </dgm:pt>
    <dgm:pt modelId="{5C8A6DFC-5C3C-4133-AC99-DD1C8F84ADE0}" type="parTrans" cxnId="{A786223A-D622-4BC1-98BC-D75268F01B94}">
      <dgm:prSet/>
      <dgm:spPr/>
      <dgm:t>
        <a:bodyPr/>
        <a:lstStyle/>
        <a:p>
          <a:endParaRPr lang="ru-RU"/>
        </a:p>
      </dgm:t>
    </dgm:pt>
    <dgm:pt modelId="{C9389AFE-68B5-421B-A44F-D9A3EE69FF27}" type="sibTrans" cxnId="{A786223A-D622-4BC1-98BC-D75268F01B94}">
      <dgm:prSet/>
      <dgm:spPr/>
      <dgm:t>
        <a:bodyPr/>
        <a:lstStyle/>
        <a:p>
          <a:endParaRPr lang="ru-RU"/>
        </a:p>
      </dgm:t>
    </dgm:pt>
    <dgm:pt modelId="{5684E755-38C5-48D9-BC47-89D9EA6D727C}" type="pres">
      <dgm:prSet presAssocID="{593FD1C6-0E11-4EED-8FBF-4B099561471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741F01-2D0F-4EA5-9A92-316332DECED2}" type="pres">
      <dgm:prSet presAssocID="{2BDC22C0-55C6-4253-A915-727443A5B533}" presName="linNode" presStyleCnt="0"/>
      <dgm:spPr/>
    </dgm:pt>
    <dgm:pt modelId="{2EF30EFF-8DF5-432C-9A43-D0C95728709C}" type="pres">
      <dgm:prSet presAssocID="{2BDC22C0-55C6-4253-A915-727443A5B533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BB16-EAE6-4646-8335-32A81172FD16}" type="pres">
      <dgm:prSet presAssocID="{2BDC22C0-55C6-4253-A915-727443A5B533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8194F-66FE-4559-848A-1EDFA2364CB4}" type="pres">
      <dgm:prSet presAssocID="{1E14D927-A976-4C6B-AD60-E1397E1D9A13}" presName="spacing" presStyleCnt="0"/>
      <dgm:spPr/>
    </dgm:pt>
    <dgm:pt modelId="{6AB7CD56-9626-47BB-9A62-1E7086EE0B68}" type="pres">
      <dgm:prSet presAssocID="{B7609AFA-E351-4246-B816-31EC83C8263C}" presName="linNode" presStyleCnt="0"/>
      <dgm:spPr/>
    </dgm:pt>
    <dgm:pt modelId="{26087087-7C28-42B0-B912-D892E9A451F4}" type="pres">
      <dgm:prSet presAssocID="{B7609AFA-E351-4246-B816-31EC83C8263C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ECC50-6649-4043-A592-CE885ACE58C8}" type="pres">
      <dgm:prSet presAssocID="{B7609AFA-E351-4246-B816-31EC83C8263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9F69B-C101-4762-A5B6-D7B9CD5CE606}" type="pres">
      <dgm:prSet presAssocID="{D60FD0C1-0133-46BF-9923-734CBD0E1740}" presName="spacing" presStyleCnt="0"/>
      <dgm:spPr/>
    </dgm:pt>
    <dgm:pt modelId="{594BB6F1-C37C-4133-AAE7-FD65A8C0F792}" type="pres">
      <dgm:prSet presAssocID="{E7BAD82C-7322-4C33-AF17-2AE6248DD4D5}" presName="linNode" presStyleCnt="0"/>
      <dgm:spPr/>
    </dgm:pt>
    <dgm:pt modelId="{BF50CC91-F45B-441B-BB8C-068F33103208}" type="pres">
      <dgm:prSet presAssocID="{E7BAD82C-7322-4C33-AF17-2AE6248DD4D5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ECB70-B0DD-4F25-B68C-4A77E8A600B1}" type="pres">
      <dgm:prSet presAssocID="{E7BAD82C-7322-4C33-AF17-2AE6248DD4D5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BC0FD-1248-460F-A904-EB32E3611B78}" type="pres">
      <dgm:prSet presAssocID="{4803B533-26D0-4BBD-A133-5FF0C6091844}" presName="spacing" presStyleCnt="0"/>
      <dgm:spPr/>
    </dgm:pt>
    <dgm:pt modelId="{5077D7A5-5D3B-4152-8B0A-20F4817C7C09}" type="pres">
      <dgm:prSet presAssocID="{BDF46704-AD04-42ED-9B97-AD45DE323402}" presName="linNode" presStyleCnt="0"/>
      <dgm:spPr/>
    </dgm:pt>
    <dgm:pt modelId="{EAE5E62A-7C80-4F43-B3D6-199329377DDB}" type="pres">
      <dgm:prSet presAssocID="{BDF46704-AD04-42ED-9B97-AD45DE323402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8718C-C475-4875-A98E-70092EF2B649}" type="pres">
      <dgm:prSet presAssocID="{BDF46704-AD04-42ED-9B97-AD45DE323402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F6CFA6-2C7B-4E9B-B18D-288C7195782C}" srcId="{B7609AFA-E351-4246-B816-31EC83C8263C}" destId="{94F420D2-BD45-4DD0-8BE6-7D3CBEB84A65}" srcOrd="0" destOrd="0" parTransId="{4C0C91B8-22E3-472C-BE72-215AAF2D6793}" sibTransId="{D040CC1D-0B62-42BF-AC3E-351D4CF7AD05}"/>
    <dgm:cxn modelId="{4D3EE45F-7377-490B-BCA4-5989ED1F6201}" type="presOf" srcId="{2BDC22C0-55C6-4253-A915-727443A5B533}" destId="{2EF30EFF-8DF5-432C-9A43-D0C95728709C}" srcOrd="0" destOrd="0" presId="urn:microsoft.com/office/officeart/2005/8/layout/vList6"/>
    <dgm:cxn modelId="{14A047B7-EA1F-451D-99FB-6DB92E13A7CF}" type="presOf" srcId="{B7609AFA-E351-4246-B816-31EC83C8263C}" destId="{26087087-7C28-42B0-B912-D892E9A451F4}" srcOrd="0" destOrd="0" presId="urn:microsoft.com/office/officeart/2005/8/layout/vList6"/>
    <dgm:cxn modelId="{6EE69939-1496-4D8B-A48B-9D66700EC73F}" srcId="{B7609AFA-E351-4246-B816-31EC83C8263C}" destId="{47F4FCD0-C0E3-453A-83B4-920B2889425C}" srcOrd="2" destOrd="0" parTransId="{B3E43521-6437-4CE1-95ED-5C1A1E80EF28}" sibTransId="{831CBC04-59F1-4A65-BC4F-D5D0F1A8989E}"/>
    <dgm:cxn modelId="{7249F47E-7CA0-42BA-BB8E-AAF39BDFF1E8}" type="presOf" srcId="{8ADD9B6A-46C3-4D89-B233-6C7CAED862CA}" destId="{F628718C-C475-4875-A98E-70092EF2B649}" srcOrd="0" destOrd="0" presId="urn:microsoft.com/office/officeart/2005/8/layout/vList6"/>
    <dgm:cxn modelId="{A786223A-D622-4BC1-98BC-D75268F01B94}" srcId="{BDF46704-AD04-42ED-9B97-AD45DE323402}" destId="{BB0FA654-16FB-4206-9FF0-892F8E3CEA6E}" srcOrd="2" destOrd="0" parTransId="{5C8A6DFC-5C3C-4133-AC99-DD1C8F84ADE0}" sibTransId="{C9389AFE-68B5-421B-A44F-D9A3EE69FF27}"/>
    <dgm:cxn modelId="{85A2F48A-647D-4ECA-BCC6-DE0C27B8ED94}" srcId="{593FD1C6-0E11-4EED-8FBF-4B099561471E}" destId="{2BDC22C0-55C6-4253-A915-727443A5B533}" srcOrd="0" destOrd="0" parTransId="{7E352DB9-4B5A-437C-8B78-F57D5E8E3579}" sibTransId="{1E14D927-A976-4C6B-AD60-E1397E1D9A13}"/>
    <dgm:cxn modelId="{5096F190-CF29-4109-9103-D7409ED55DD0}" srcId="{BDF46704-AD04-42ED-9B97-AD45DE323402}" destId="{FCAF4673-8FC4-47A6-91F5-0EC31EB0D68C}" srcOrd="1" destOrd="0" parTransId="{6FDD5454-C53B-4C77-9996-C747CF090F06}" sibTransId="{07608B97-57D1-4829-ACD2-B9002AC977C2}"/>
    <dgm:cxn modelId="{8116647B-8BC5-4BE0-AD56-634C2437A62F}" srcId="{593FD1C6-0E11-4EED-8FBF-4B099561471E}" destId="{BDF46704-AD04-42ED-9B97-AD45DE323402}" srcOrd="3" destOrd="0" parTransId="{728B5F23-1155-452A-AFB2-0ABAA281A598}" sibTransId="{3B2CC13C-F063-4123-B571-7C363DA41F8D}"/>
    <dgm:cxn modelId="{29FA867E-E90A-4EA6-9B11-389F34CE5E93}" type="presOf" srcId="{03C5D1E5-3CCC-4DF6-82DA-1652B233A35F}" destId="{F63ECC50-6649-4043-A592-CE885ACE58C8}" srcOrd="0" destOrd="1" presId="urn:microsoft.com/office/officeart/2005/8/layout/vList6"/>
    <dgm:cxn modelId="{72145B55-28CA-4C93-ACAA-C0C940A3FAF7}" srcId="{BDF46704-AD04-42ED-9B97-AD45DE323402}" destId="{8ADD9B6A-46C3-4D89-B233-6C7CAED862CA}" srcOrd="0" destOrd="0" parTransId="{B07BEDB2-E395-4ECC-8DBE-19BB26D47F39}" sibTransId="{0E905701-FE2A-4B57-8742-0EA90229E37D}"/>
    <dgm:cxn modelId="{59B12057-0C6C-4FC3-9104-48293AEC727F}" type="presOf" srcId="{32FFD3B3-0392-4377-A88A-E0E10FF26A27}" destId="{C209BB16-EAE6-4646-8335-32A81172FD16}" srcOrd="0" destOrd="0" presId="urn:microsoft.com/office/officeart/2005/8/layout/vList6"/>
    <dgm:cxn modelId="{E37487B4-1CC5-4C76-B564-7304AB9A443B}" type="presOf" srcId="{E7BAD82C-7322-4C33-AF17-2AE6248DD4D5}" destId="{BF50CC91-F45B-441B-BB8C-068F33103208}" srcOrd="0" destOrd="0" presId="urn:microsoft.com/office/officeart/2005/8/layout/vList6"/>
    <dgm:cxn modelId="{57538357-1F40-405E-ABDE-ED5973009A09}" type="presOf" srcId="{76DA36F1-67F3-4654-ABEB-C736D9AF4CE8}" destId="{C209BB16-EAE6-4646-8335-32A81172FD16}" srcOrd="0" destOrd="1" presId="urn:microsoft.com/office/officeart/2005/8/layout/vList6"/>
    <dgm:cxn modelId="{FFC086E5-BA49-4207-B981-62B47258CCF7}" type="presOf" srcId="{BDF46704-AD04-42ED-9B97-AD45DE323402}" destId="{EAE5E62A-7C80-4F43-B3D6-199329377DDB}" srcOrd="0" destOrd="0" presId="urn:microsoft.com/office/officeart/2005/8/layout/vList6"/>
    <dgm:cxn modelId="{D412F41B-9DA1-4D92-BCD2-DB01179BAD71}" type="presOf" srcId="{94F420D2-BD45-4DD0-8BE6-7D3CBEB84A65}" destId="{F63ECC50-6649-4043-A592-CE885ACE58C8}" srcOrd="0" destOrd="0" presId="urn:microsoft.com/office/officeart/2005/8/layout/vList6"/>
    <dgm:cxn modelId="{4EA51FB2-E335-49D1-A0F8-31AF1174B5D4}" type="presOf" srcId="{FCAF4673-8FC4-47A6-91F5-0EC31EB0D68C}" destId="{F628718C-C475-4875-A98E-70092EF2B649}" srcOrd="0" destOrd="1" presId="urn:microsoft.com/office/officeart/2005/8/layout/vList6"/>
    <dgm:cxn modelId="{F6C42376-7740-429D-B622-9B3D84FA9B2F}" srcId="{593FD1C6-0E11-4EED-8FBF-4B099561471E}" destId="{E7BAD82C-7322-4C33-AF17-2AE6248DD4D5}" srcOrd="2" destOrd="0" parTransId="{7252F2D5-ACF1-4221-9857-B09D1574229C}" sibTransId="{4803B533-26D0-4BBD-A133-5FF0C6091844}"/>
    <dgm:cxn modelId="{F09F2E9B-7B6C-4506-9679-F9FC2D4D7382}" type="presOf" srcId="{DE22FBB1-07D9-4362-817C-06EC913391E4}" destId="{1D1ECB70-B0DD-4F25-B68C-4A77E8A600B1}" srcOrd="0" destOrd="0" presId="urn:microsoft.com/office/officeart/2005/8/layout/vList6"/>
    <dgm:cxn modelId="{B289D073-BA78-4159-A55D-0862CD6F5C3F}" type="presOf" srcId="{B189DB18-B8BB-40BB-97DB-16066CFA9D5F}" destId="{C209BB16-EAE6-4646-8335-32A81172FD16}" srcOrd="0" destOrd="2" presId="urn:microsoft.com/office/officeart/2005/8/layout/vList6"/>
    <dgm:cxn modelId="{A7AA7AEF-E672-45B2-8C61-B5C8120195BE}" srcId="{B7609AFA-E351-4246-B816-31EC83C8263C}" destId="{03C5D1E5-3CCC-4DF6-82DA-1652B233A35F}" srcOrd="1" destOrd="0" parTransId="{FEF07454-4E1B-4CCC-866B-FDF34F930F05}" sibTransId="{E1909DCD-2632-4223-9DA0-BDFAEB7B3C0D}"/>
    <dgm:cxn modelId="{5A49146C-72CA-4D19-B0F0-900B19016508}" srcId="{E7BAD82C-7322-4C33-AF17-2AE6248DD4D5}" destId="{8CCE7E41-F9FF-436C-8B54-89BFAD1809ED}" srcOrd="1" destOrd="0" parTransId="{29AC97E1-AB12-4A2A-BB4C-BC058071AD47}" sibTransId="{93F2C7F7-3BB4-4DA4-9F1E-A3D4799AB375}"/>
    <dgm:cxn modelId="{08162D8A-A67A-4676-AD51-EBF72AB24A02}" srcId="{593FD1C6-0E11-4EED-8FBF-4B099561471E}" destId="{B7609AFA-E351-4246-B816-31EC83C8263C}" srcOrd="1" destOrd="0" parTransId="{726D4D3B-489B-4A0A-B5B7-90AFB84D0513}" sibTransId="{D60FD0C1-0133-46BF-9923-734CBD0E1740}"/>
    <dgm:cxn modelId="{D733C65C-D761-4FD0-A9A7-32F5DE057C96}" type="presOf" srcId="{8CCE7E41-F9FF-436C-8B54-89BFAD1809ED}" destId="{1D1ECB70-B0DD-4F25-B68C-4A77E8A600B1}" srcOrd="0" destOrd="1" presId="urn:microsoft.com/office/officeart/2005/8/layout/vList6"/>
    <dgm:cxn modelId="{5C5A8BFE-724A-4230-8FB5-88722D895D70}" type="presOf" srcId="{593FD1C6-0E11-4EED-8FBF-4B099561471E}" destId="{5684E755-38C5-48D9-BC47-89D9EA6D727C}" srcOrd="0" destOrd="0" presId="urn:microsoft.com/office/officeart/2005/8/layout/vList6"/>
    <dgm:cxn modelId="{2BB6D3C5-5DA9-4F24-BF2B-10E29DE7DB7D}" type="presOf" srcId="{47F4FCD0-C0E3-453A-83B4-920B2889425C}" destId="{F63ECC50-6649-4043-A592-CE885ACE58C8}" srcOrd="0" destOrd="2" presId="urn:microsoft.com/office/officeart/2005/8/layout/vList6"/>
    <dgm:cxn modelId="{8BC0E7C3-2341-4E11-96E0-4CA64303B0B5}" srcId="{E7BAD82C-7322-4C33-AF17-2AE6248DD4D5}" destId="{DE22FBB1-07D9-4362-817C-06EC913391E4}" srcOrd="0" destOrd="0" parTransId="{AE5970C5-E55E-419B-967D-DE81B29BE97E}" sibTransId="{81917C74-4CF9-4887-805E-EAFE8E8B3661}"/>
    <dgm:cxn modelId="{299DD3C7-8D3A-4820-B998-51354E14C95C}" type="presOf" srcId="{BB0FA654-16FB-4206-9FF0-892F8E3CEA6E}" destId="{F628718C-C475-4875-A98E-70092EF2B649}" srcOrd="0" destOrd="2" presId="urn:microsoft.com/office/officeart/2005/8/layout/vList6"/>
    <dgm:cxn modelId="{48AE595D-7E95-4F94-B7B4-2D2FF903DF36}" srcId="{E7BAD82C-7322-4C33-AF17-2AE6248DD4D5}" destId="{04FCAB7C-6451-4C3C-A2FD-588426C05612}" srcOrd="2" destOrd="0" parTransId="{9B440139-9525-4FB8-8CAF-EA8E1487EE32}" sibTransId="{8536092D-EBE1-4D1F-A64C-3AF054848EEA}"/>
    <dgm:cxn modelId="{4594376D-D323-45C9-8FBF-0E1E5944E25A}" type="presOf" srcId="{04FCAB7C-6451-4C3C-A2FD-588426C05612}" destId="{1D1ECB70-B0DD-4F25-B68C-4A77E8A600B1}" srcOrd="0" destOrd="2" presId="urn:microsoft.com/office/officeart/2005/8/layout/vList6"/>
    <dgm:cxn modelId="{AADA76F8-FAB9-44B2-BFE8-4D78C8D6F0D4}" srcId="{2BDC22C0-55C6-4253-A915-727443A5B533}" destId="{76DA36F1-67F3-4654-ABEB-C736D9AF4CE8}" srcOrd="1" destOrd="0" parTransId="{365D99E4-2BC1-4935-A5E0-7F5B4EDE5B87}" sibTransId="{A8774870-8EC0-46A7-B4D2-CA084C003F13}"/>
    <dgm:cxn modelId="{85CC6088-4806-4195-9945-D8B949DF4C47}" srcId="{2BDC22C0-55C6-4253-A915-727443A5B533}" destId="{B189DB18-B8BB-40BB-97DB-16066CFA9D5F}" srcOrd="2" destOrd="0" parTransId="{F876BEE1-E625-4870-99E6-B462B3F62081}" sibTransId="{915EE13D-DAB4-4D0F-A19F-67EA63C9652B}"/>
    <dgm:cxn modelId="{E686BA29-DB4C-4E84-B13B-D1E15C04DF1C}" srcId="{2BDC22C0-55C6-4253-A915-727443A5B533}" destId="{32FFD3B3-0392-4377-A88A-E0E10FF26A27}" srcOrd="0" destOrd="0" parTransId="{3808DE8B-1D96-48C7-B9DE-32347A211E91}" sibTransId="{66191BB5-DFFB-4BD0-8835-CBECD7985968}"/>
    <dgm:cxn modelId="{CA584959-614A-4862-8897-8E3416730186}" type="presParOf" srcId="{5684E755-38C5-48D9-BC47-89D9EA6D727C}" destId="{99741F01-2D0F-4EA5-9A92-316332DECED2}" srcOrd="0" destOrd="0" presId="urn:microsoft.com/office/officeart/2005/8/layout/vList6"/>
    <dgm:cxn modelId="{D259F995-E44A-4B7D-B495-89691F49A807}" type="presParOf" srcId="{99741F01-2D0F-4EA5-9A92-316332DECED2}" destId="{2EF30EFF-8DF5-432C-9A43-D0C95728709C}" srcOrd="0" destOrd="0" presId="urn:microsoft.com/office/officeart/2005/8/layout/vList6"/>
    <dgm:cxn modelId="{82D66738-A0E1-4627-98EC-4C957B863048}" type="presParOf" srcId="{99741F01-2D0F-4EA5-9A92-316332DECED2}" destId="{C209BB16-EAE6-4646-8335-32A81172FD16}" srcOrd="1" destOrd="0" presId="urn:microsoft.com/office/officeart/2005/8/layout/vList6"/>
    <dgm:cxn modelId="{D7C70367-E20D-421E-A043-7E8EA1D00B6D}" type="presParOf" srcId="{5684E755-38C5-48D9-BC47-89D9EA6D727C}" destId="{4F38194F-66FE-4559-848A-1EDFA2364CB4}" srcOrd="1" destOrd="0" presId="urn:microsoft.com/office/officeart/2005/8/layout/vList6"/>
    <dgm:cxn modelId="{E7536D51-F1C6-418A-A602-357F852EB704}" type="presParOf" srcId="{5684E755-38C5-48D9-BC47-89D9EA6D727C}" destId="{6AB7CD56-9626-47BB-9A62-1E7086EE0B68}" srcOrd="2" destOrd="0" presId="urn:microsoft.com/office/officeart/2005/8/layout/vList6"/>
    <dgm:cxn modelId="{F8DC386F-79C2-4D44-8C45-38B726ABA786}" type="presParOf" srcId="{6AB7CD56-9626-47BB-9A62-1E7086EE0B68}" destId="{26087087-7C28-42B0-B912-D892E9A451F4}" srcOrd="0" destOrd="0" presId="urn:microsoft.com/office/officeart/2005/8/layout/vList6"/>
    <dgm:cxn modelId="{9C19D0FD-853B-48E3-A2B1-99E247BA4045}" type="presParOf" srcId="{6AB7CD56-9626-47BB-9A62-1E7086EE0B68}" destId="{F63ECC50-6649-4043-A592-CE885ACE58C8}" srcOrd="1" destOrd="0" presId="urn:microsoft.com/office/officeart/2005/8/layout/vList6"/>
    <dgm:cxn modelId="{5DA151E9-262F-43E3-8AE2-B52E55C22AD4}" type="presParOf" srcId="{5684E755-38C5-48D9-BC47-89D9EA6D727C}" destId="{CF59F69B-C101-4762-A5B6-D7B9CD5CE606}" srcOrd="3" destOrd="0" presId="urn:microsoft.com/office/officeart/2005/8/layout/vList6"/>
    <dgm:cxn modelId="{95A2588D-F4CD-45F2-A958-34017A8B35D4}" type="presParOf" srcId="{5684E755-38C5-48D9-BC47-89D9EA6D727C}" destId="{594BB6F1-C37C-4133-AAE7-FD65A8C0F792}" srcOrd="4" destOrd="0" presId="urn:microsoft.com/office/officeart/2005/8/layout/vList6"/>
    <dgm:cxn modelId="{B375C61E-0C66-41C0-AE60-8BA615E88CDC}" type="presParOf" srcId="{594BB6F1-C37C-4133-AAE7-FD65A8C0F792}" destId="{BF50CC91-F45B-441B-BB8C-068F33103208}" srcOrd="0" destOrd="0" presId="urn:microsoft.com/office/officeart/2005/8/layout/vList6"/>
    <dgm:cxn modelId="{E9A08251-8828-4238-9858-5A15C3E71273}" type="presParOf" srcId="{594BB6F1-C37C-4133-AAE7-FD65A8C0F792}" destId="{1D1ECB70-B0DD-4F25-B68C-4A77E8A600B1}" srcOrd="1" destOrd="0" presId="urn:microsoft.com/office/officeart/2005/8/layout/vList6"/>
    <dgm:cxn modelId="{B6EADDFA-A011-4B55-85A6-82429B588C6D}" type="presParOf" srcId="{5684E755-38C5-48D9-BC47-89D9EA6D727C}" destId="{892BC0FD-1248-460F-A904-EB32E3611B78}" srcOrd="5" destOrd="0" presId="urn:microsoft.com/office/officeart/2005/8/layout/vList6"/>
    <dgm:cxn modelId="{57223E15-8DBF-4CEC-AA24-3C5DAE329106}" type="presParOf" srcId="{5684E755-38C5-48D9-BC47-89D9EA6D727C}" destId="{5077D7A5-5D3B-4152-8B0A-20F4817C7C09}" srcOrd="6" destOrd="0" presId="urn:microsoft.com/office/officeart/2005/8/layout/vList6"/>
    <dgm:cxn modelId="{AC58CF08-0CEE-4C54-8FCD-5B9A7252DE22}" type="presParOf" srcId="{5077D7A5-5D3B-4152-8B0A-20F4817C7C09}" destId="{EAE5E62A-7C80-4F43-B3D6-199329377DDB}" srcOrd="0" destOrd="0" presId="urn:microsoft.com/office/officeart/2005/8/layout/vList6"/>
    <dgm:cxn modelId="{23E07EC1-D799-487E-A60E-18D979B57C01}" type="presParOf" srcId="{5077D7A5-5D3B-4152-8B0A-20F4817C7C09}" destId="{F628718C-C475-4875-A98E-70092EF2B64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05628-C9FE-4D25-8CEC-F21FCFDD9A3A}">
      <dsp:nvSpPr>
        <dsp:cNvPr id="0" name=""/>
        <dsp:cNvSpPr/>
      </dsp:nvSpPr>
      <dsp:spPr>
        <a:xfrm>
          <a:off x="0" y="824919"/>
          <a:ext cx="741682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537A7-8D0E-4543-8FA6-B375E06F256C}">
      <dsp:nvSpPr>
        <dsp:cNvPr id="0" name=""/>
        <dsp:cNvSpPr/>
      </dsp:nvSpPr>
      <dsp:spPr>
        <a:xfrm>
          <a:off x="370841" y="544479"/>
          <a:ext cx="51917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НЕПРОФЕССИОНАЛИЗМ/ПОВЕДЕНИЕ ПЕРСОНАЛА</a:t>
          </a:r>
          <a:endParaRPr lang="uk-UA" sz="1900" kern="1200" dirty="0"/>
        </a:p>
      </dsp:txBody>
      <dsp:txXfrm>
        <a:off x="398221" y="571859"/>
        <a:ext cx="5137016" cy="506120"/>
      </dsp:txXfrm>
    </dsp:sp>
    <dsp:sp modelId="{FA7CEC93-70EB-4DDA-A1E6-BB7D4FF8EA90}">
      <dsp:nvSpPr>
        <dsp:cNvPr id="0" name=""/>
        <dsp:cNvSpPr/>
      </dsp:nvSpPr>
      <dsp:spPr>
        <a:xfrm>
          <a:off x="0" y="1686760"/>
          <a:ext cx="741682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8C51D-3820-4166-AA8B-1C2BCEC1A1E3}">
      <dsp:nvSpPr>
        <dsp:cNvPr id="0" name=""/>
        <dsp:cNvSpPr/>
      </dsp:nvSpPr>
      <dsp:spPr>
        <a:xfrm>
          <a:off x="370841" y="1406320"/>
          <a:ext cx="51917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НЕСВОЕВРЕМЕННОСТЬ</a:t>
          </a:r>
          <a:endParaRPr lang="uk-UA" sz="1900" kern="1200" dirty="0"/>
        </a:p>
      </dsp:txBody>
      <dsp:txXfrm>
        <a:off x="398221" y="1433700"/>
        <a:ext cx="5137016" cy="506120"/>
      </dsp:txXfrm>
    </dsp:sp>
    <dsp:sp modelId="{9E0EA0DE-25F9-4DAD-AEA1-971664F78F0C}">
      <dsp:nvSpPr>
        <dsp:cNvPr id="0" name=""/>
        <dsp:cNvSpPr/>
      </dsp:nvSpPr>
      <dsp:spPr>
        <a:xfrm>
          <a:off x="0" y="2548600"/>
          <a:ext cx="741682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B616B-57FA-44EA-9DDF-A6DB93EA22B8}">
      <dsp:nvSpPr>
        <dsp:cNvPr id="0" name=""/>
        <dsp:cNvSpPr/>
      </dsp:nvSpPr>
      <dsp:spPr>
        <a:xfrm>
          <a:off x="370841" y="2268160"/>
          <a:ext cx="51917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ЦЕНА ТОВАРА/УСЛУГИ</a:t>
          </a:r>
          <a:endParaRPr lang="uk-UA" sz="1900" kern="1200" dirty="0"/>
        </a:p>
      </dsp:txBody>
      <dsp:txXfrm>
        <a:off x="398221" y="2295540"/>
        <a:ext cx="5137016" cy="506120"/>
      </dsp:txXfrm>
    </dsp:sp>
    <dsp:sp modelId="{5BB0CD51-E180-47C9-A11B-5FCE158BD483}">
      <dsp:nvSpPr>
        <dsp:cNvPr id="0" name=""/>
        <dsp:cNvSpPr/>
      </dsp:nvSpPr>
      <dsp:spPr>
        <a:xfrm>
          <a:off x="0" y="3410440"/>
          <a:ext cx="741682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EAF52-82CC-4ED8-9F89-78FC7939B0AB}">
      <dsp:nvSpPr>
        <dsp:cNvPr id="0" name=""/>
        <dsp:cNvSpPr/>
      </dsp:nvSpPr>
      <dsp:spPr>
        <a:xfrm>
          <a:off x="370841" y="3130000"/>
          <a:ext cx="51917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КАЧЕСТВО ТОВАРА/УСЛУГИ</a:t>
          </a:r>
          <a:endParaRPr lang="uk-UA" sz="1900" kern="1200" dirty="0"/>
        </a:p>
      </dsp:txBody>
      <dsp:txXfrm>
        <a:off x="398221" y="3157380"/>
        <a:ext cx="5137016" cy="506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A6B44-F3E0-4275-AC24-19D521BA9086}">
      <dsp:nvSpPr>
        <dsp:cNvPr id="0" name=""/>
        <dsp:cNvSpPr/>
      </dsp:nvSpPr>
      <dsp:spPr>
        <a:xfrm>
          <a:off x="3849916" y="2482272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Компания/Вы</a:t>
          </a:r>
          <a:endParaRPr lang="ru-RU" sz="1000" b="1" kern="1200" dirty="0"/>
        </a:p>
      </dsp:txBody>
      <dsp:txXfrm>
        <a:off x="4061409" y="2693765"/>
        <a:ext cx="1021181" cy="1021181"/>
      </dsp:txXfrm>
    </dsp:sp>
    <dsp:sp modelId="{BD5A9BB7-4246-4A84-B526-10FDE2FDD7BB}">
      <dsp:nvSpPr>
        <dsp:cNvPr id="0" name=""/>
        <dsp:cNvSpPr/>
      </dsp:nvSpPr>
      <dsp:spPr>
        <a:xfrm rot="16200000">
          <a:off x="4065897" y="1961955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4546694" y="1950864"/>
        <a:ext cx="50610" cy="50610"/>
      </dsp:txXfrm>
    </dsp:sp>
    <dsp:sp modelId="{5326961E-BE07-427E-ABE0-682DD4A0EAD0}">
      <dsp:nvSpPr>
        <dsp:cNvPr id="0" name=""/>
        <dsp:cNvSpPr/>
      </dsp:nvSpPr>
      <dsp:spPr>
        <a:xfrm>
          <a:off x="3814216" y="25899"/>
          <a:ext cx="15155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Партнеры</a:t>
          </a:r>
          <a:endParaRPr lang="ru-RU" sz="1000" b="1" kern="1200" dirty="0"/>
        </a:p>
      </dsp:txBody>
      <dsp:txXfrm>
        <a:off x="4036166" y="237392"/>
        <a:ext cx="1071667" cy="1021181"/>
      </dsp:txXfrm>
    </dsp:sp>
    <dsp:sp modelId="{36BCF02B-01AD-4C12-A1CB-29F3842C3945}">
      <dsp:nvSpPr>
        <dsp:cNvPr id="0" name=""/>
        <dsp:cNvSpPr/>
      </dsp:nvSpPr>
      <dsp:spPr>
        <a:xfrm rot="18900000">
          <a:off x="4934356" y="2321682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5415153" y="2310591"/>
        <a:ext cx="50610" cy="50610"/>
      </dsp:txXfrm>
    </dsp:sp>
    <dsp:sp modelId="{DD9CC9C0-E81D-430B-ADB3-1E73ABA8A783}">
      <dsp:nvSpPr>
        <dsp:cNvPr id="0" name=""/>
        <dsp:cNvSpPr/>
      </dsp:nvSpPr>
      <dsp:spPr>
        <a:xfrm>
          <a:off x="5586834" y="745354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Коллеги</a:t>
          </a:r>
          <a:endParaRPr lang="ru-RU" sz="1000" b="1" kern="1200" dirty="0"/>
        </a:p>
      </dsp:txBody>
      <dsp:txXfrm>
        <a:off x="5798327" y="956847"/>
        <a:ext cx="1021181" cy="1021181"/>
      </dsp:txXfrm>
    </dsp:sp>
    <dsp:sp modelId="{57755499-9D59-4761-A56B-49B71149CEE0}">
      <dsp:nvSpPr>
        <dsp:cNvPr id="0" name=""/>
        <dsp:cNvSpPr/>
      </dsp:nvSpPr>
      <dsp:spPr>
        <a:xfrm>
          <a:off x="5294083" y="3190141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5774881" y="3179050"/>
        <a:ext cx="50610" cy="50610"/>
      </dsp:txXfrm>
    </dsp:sp>
    <dsp:sp modelId="{E804C2DB-18ED-4DAD-8417-59FB8939EF34}">
      <dsp:nvSpPr>
        <dsp:cNvPr id="0" name=""/>
        <dsp:cNvSpPr/>
      </dsp:nvSpPr>
      <dsp:spPr>
        <a:xfrm>
          <a:off x="6306289" y="2482272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Клиенты</a:t>
          </a:r>
          <a:endParaRPr lang="ru-RU" sz="1000" b="1" kern="1200" dirty="0"/>
        </a:p>
      </dsp:txBody>
      <dsp:txXfrm>
        <a:off x="6517782" y="2693765"/>
        <a:ext cx="1021181" cy="1021181"/>
      </dsp:txXfrm>
    </dsp:sp>
    <dsp:sp modelId="{539DC272-9E55-46D2-BEDD-7D9E7B9F410D}">
      <dsp:nvSpPr>
        <dsp:cNvPr id="0" name=""/>
        <dsp:cNvSpPr/>
      </dsp:nvSpPr>
      <dsp:spPr>
        <a:xfrm rot="2700000">
          <a:off x="4934356" y="4058600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5415153" y="4047509"/>
        <a:ext cx="50610" cy="50610"/>
      </dsp:txXfrm>
    </dsp:sp>
    <dsp:sp modelId="{F1370842-7334-4E0D-A65F-73098472EFC6}">
      <dsp:nvSpPr>
        <dsp:cNvPr id="0" name=""/>
        <dsp:cNvSpPr/>
      </dsp:nvSpPr>
      <dsp:spPr>
        <a:xfrm>
          <a:off x="5586834" y="4219190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Конку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ренты</a:t>
          </a:r>
          <a:endParaRPr lang="ru-RU" sz="1000" b="1" kern="1200" dirty="0"/>
        </a:p>
      </dsp:txBody>
      <dsp:txXfrm>
        <a:off x="5798327" y="4430683"/>
        <a:ext cx="1021181" cy="1021181"/>
      </dsp:txXfrm>
    </dsp:sp>
    <dsp:sp modelId="{DB572681-1B52-4A2A-B5C0-599D143F8A8D}">
      <dsp:nvSpPr>
        <dsp:cNvPr id="0" name=""/>
        <dsp:cNvSpPr/>
      </dsp:nvSpPr>
      <dsp:spPr>
        <a:xfrm rot="5400000">
          <a:off x="4065897" y="4418328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4546694" y="4407237"/>
        <a:ext cx="50610" cy="50610"/>
      </dsp:txXfrm>
    </dsp:sp>
    <dsp:sp modelId="{88559DA4-560F-4619-84CF-52A8433E4BA5}">
      <dsp:nvSpPr>
        <dsp:cNvPr id="0" name=""/>
        <dsp:cNvSpPr/>
      </dsp:nvSpPr>
      <dsp:spPr>
        <a:xfrm>
          <a:off x="3849916" y="4938645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Госорга</a:t>
          </a:r>
          <a:endParaRPr lang="ru-RU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ны</a:t>
          </a:r>
          <a:endParaRPr lang="ru-RU" sz="1000" b="1" kern="1200" dirty="0"/>
        </a:p>
      </dsp:txBody>
      <dsp:txXfrm>
        <a:off x="4061409" y="5150138"/>
        <a:ext cx="1021181" cy="1021181"/>
      </dsp:txXfrm>
    </dsp:sp>
    <dsp:sp modelId="{0F989F38-45D0-4864-86D7-E944E7CDDB8E}">
      <dsp:nvSpPr>
        <dsp:cNvPr id="0" name=""/>
        <dsp:cNvSpPr/>
      </dsp:nvSpPr>
      <dsp:spPr>
        <a:xfrm rot="8100000">
          <a:off x="3197438" y="4058600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 rot="10800000">
        <a:off x="3678235" y="4047509"/>
        <a:ext cx="50610" cy="50610"/>
      </dsp:txXfrm>
    </dsp:sp>
    <dsp:sp modelId="{CBB3038A-DDAF-4F49-B5E5-029AA709EF4D}">
      <dsp:nvSpPr>
        <dsp:cNvPr id="0" name=""/>
        <dsp:cNvSpPr/>
      </dsp:nvSpPr>
      <dsp:spPr>
        <a:xfrm>
          <a:off x="2112998" y="4219190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Медиа</a:t>
          </a:r>
          <a:endParaRPr lang="ru-RU" sz="1000" b="1" kern="1200" dirty="0"/>
        </a:p>
      </dsp:txBody>
      <dsp:txXfrm>
        <a:off x="2324491" y="4430683"/>
        <a:ext cx="1021181" cy="1021181"/>
      </dsp:txXfrm>
    </dsp:sp>
    <dsp:sp modelId="{7F6171CF-9824-45E5-9344-01E267609F78}">
      <dsp:nvSpPr>
        <dsp:cNvPr id="0" name=""/>
        <dsp:cNvSpPr/>
      </dsp:nvSpPr>
      <dsp:spPr>
        <a:xfrm rot="10800000">
          <a:off x="2837710" y="3190141"/>
          <a:ext cx="1012205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1012205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 rot="10800000">
        <a:off x="3318508" y="3179050"/>
        <a:ext cx="50610" cy="50610"/>
      </dsp:txXfrm>
    </dsp:sp>
    <dsp:sp modelId="{ABE6FB86-91FC-4E31-81A7-2EC2AA01280D}">
      <dsp:nvSpPr>
        <dsp:cNvPr id="0" name=""/>
        <dsp:cNvSpPr/>
      </dsp:nvSpPr>
      <dsp:spPr>
        <a:xfrm>
          <a:off x="1393543" y="2482272"/>
          <a:ext cx="1444167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Постав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щики</a:t>
          </a:r>
          <a:endParaRPr lang="ru-RU" sz="1000" b="1" kern="1200" dirty="0"/>
        </a:p>
      </dsp:txBody>
      <dsp:txXfrm>
        <a:off x="1605036" y="2693765"/>
        <a:ext cx="1021181" cy="1021181"/>
      </dsp:txXfrm>
    </dsp:sp>
    <dsp:sp modelId="{D3EA099E-CD1E-498C-A041-148D1A1F892D}">
      <dsp:nvSpPr>
        <dsp:cNvPr id="0" name=""/>
        <dsp:cNvSpPr/>
      </dsp:nvSpPr>
      <dsp:spPr>
        <a:xfrm rot="13500000">
          <a:off x="3225003" y="2333100"/>
          <a:ext cx="979911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979911" y="14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 rot="10800000">
        <a:off x="3690460" y="2322816"/>
        <a:ext cx="48995" cy="48995"/>
      </dsp:txXfrm>
    </dsp:sp>
    <dsp:sp modelId="{F5E75A45-4D5B-4657-870D-CAF9108B8483}">
      <dsp:nvSpPr>
        <dsp:cNvPr id="0" name=""/>
        <dsp:cNvSpPr/>
      </dsp:nvSpPr>
      <dsp:spPr>
        <a:xfrm>
          <a:off x="2043649" y="745354"/>
          <a:ext cx="1582865" cy="14441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/>
            <a:t>Соцорганизации</a:t>
          </a:r>
          <a:endParaRPr lang="ru-RU" sz="1000" b="1" kern="1200" dirty="0"/>
        </a:p>
      </dsp:txBody>
      <dsp:txXfrm>
        <a:off x="2275454" y="956847"/>
        <a:ext cx="1119255" cy="10211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C3B3C-2DA6-40DE-8609-3AAA7DC9026E}">
      <dsp:nvSpPr>
        <dsp:cNvPr id="0" name=""/>
        <dsp:cNvSpPr/>
      </dsp:nvSpPr>
      <dsp:spPr>
        <a:xfrm>
          <a:off x="2045504" y="676173"/>
          <a:ext cx="4043440" cy="4043440"/>
        </a:xfrm>
        <a:prstGeom prst="blockArc">
          <a:avLst>
            <a:gd name="adj1" fmla="val 10921187"/>
            <a:gd name="adj2" fmla="val 16270764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BB48F-4A3A-4580-B6D9-2C42DC9721D3}">
      <dsp:nvSpPr>
        <dsp:cNvPr id="0" name=""/>
        <dsp:cNvSpPr/>
      </dsp:nvSpPr>
      <dsp:spPr>
        <a:xfrm>
          <a:off x="2046731" y="606571"/>
          <a:ext cx="4043440" cy="404344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565C8-1946-48A6-909D-ABB668FC0DC0}">
      <dsp:nvSpPr>
        <dsp:cNvPr id="0" name=""/>
        <dsp:cNvSpPr/>
      </dsp:nvSpPr>
      <dsp:spPr>
        <a:xfrm>
          <a:off x="2046731" y="606571"/>
          <a:ext cx="4043440" cy="4043440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4E4F0-9232-4B2D-9675-EE0EEA07FC57}">
      <dsp:nvSpPr>
        <dsp:cNvPr id="0" name=""/>
        <dsp:cNvSpPr/>
      </dsp:nvSpPr>
      <dsp:spPr>
        <a:xfrm>
          <a:off x="2047960" y="676222"/>
          <a:ext cx="4043440" cy="4043440"/>
        </a:xfrm>
        <a:prstGeom prst="blockArc">
          <a:avLst>
            <a:gd name="adj1" fmla="val 16266489"/>
            <a:gd name="adj2" fmla="val 21478727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FA6A8-4FE5-4023-A723-DDEEDA6E0E78}">
      <dsp:nvSpPr>
        <dsp:cNvPr id="0" name=""/>
        <dsp:cNvSpPr/>
      </dsp:nvSpPr>
      <dsp:spPr>
        <a:xfrm>
          <a:off x="3137753" y="1697593"/>
          <a:ext cx="1861396" cy="1861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КРИЗИС</a:t>
          </a:r>
          <a:endParaRPr lang="ru-RU" sz="2400" b="1" kern="1200" dirty="0"/>
        </a:p>
      </dsp:txBody>
      <dsp:txXfrm>
        <a:off x="3410348" y="1970188"/>
        <a:ext cx="1316206" cy="1316206"/>
      </dsp:txXfrm>
    </dsp:sp>
    <dsp:sp modelId="{543D181F-2D5A-4F11-B204-40D2F8FDDF73}">
      <dsp:nvSpPr>
        <dsp:cNvPr id="0" name=""/>
        <dsp:cNvSpPr/>
      </dsp:nvSpPr>
      <dsp:spPr>
        <a:xfrm>
          <a:off x="3456384" y="72010"/>
          <a:ext cx="1302977" cy="1302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ПРЕДУ</a:t>
          </a:r>
          <a:endParaRPr lang="ru-RU" sz="2000" kern="1200" dirty="0"/>
        </a:p>
      </dsp:txBody>
      <dsp:txXfrm>
        <a:off x="3647201" y="262827"/>
        <a:ext cx="921343" cy="921343"/>
      </dsp:txXfrm>
    </dsp:sp>
    <dsp:sp modelId="{E077623E-9230-4086-BC36-D3EFDC40D032}">
      <dsp:nvSpPr>
        <dsp:cNvPr id="0" name=""/>
        <dsp:cNvSpPr/>
      </dsp:nvSpPr>
      <dsp:spPr>
        <a:xfrm>
          <a:off x="5391776" y="1976803"/>
          <a:ext cx="1302977" cy="1302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582593" y="2167620"/>
        <a:ext cx="921343" cy="921343"/>
      </dsp:txXfrm>
    </dsp:sp>
    <dsp:sp modelId="{D8312788-5BAC-4056-A421-B76365CF06F5}">
      <dsp:nvSpPr>
        <dsp:cNvPr id="0" name=""/>
        <dsp:cNvSpPr/>
      </dsp:nvSpPr>
      <dsp:spPr>
        <a:xfrm>
          <a:off x="3416963" y="3951616"/>
          <a:ext cx="1302977" cy="1302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607780" y="4142433"/>
        <a:ext cx="921343" cy="921343"/>
      </dsp:txXfrm>
    </dsp:sp>
    <dsp:sp modelId="{DDD0142B-346F-4C7A-BED3-FEAC4C2D1489}">
      <dsp:nvSpPr>
        <dsp:cNvPr id="0" name=""/>
        <dsp:cNvSpPr/>
      </dsp:nvSpPr>
      <dsp:spPr>
        <a:xfrm>
          <a:off x="1442150" y="1976803"/>
          <a:ext cx="1302977" cy="1302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632967" y="2167620"/>
        <a:ext cx="921343" cy="921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C5814-312D-4818-82ED-F21190848E61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CFF53-2743-4E1F-96E0-42AC50657A1B}">
      <dsp:nvSpPr>
        <dsp:cNvPr id="0" name=""/>
        <dsp:cNvSpPr/>
      </dsp:nvSpPr>
      <dsp:spPr>
        <a:xfrm>
          <a:off x="2009" y="1219199"/>
          <a:ext cx="194900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персонал</a:t>
          </a:r>
          <a:endParaRPr lang="uk-UA" sz="2400" kern="1200" dirty="0"/>
        </a:p>
      </dsp:txBody>
      <dsp:txXfrm>
        <a:off x="81364" y="1298554"/>
        <a:ext cx="1790293" cy="1466890"/>
      </dsp:txXfrm>
    </dsp:sp>
    <dsp:sp modelId="{C8721AB8-6F08-4F47-8EC7-EAC6FB14E82E}">
      <dsp:nvSpPr>
        <dsp:cNvPr id="0" name=""/>
        <dsp:cNvSpPr/>
      </dsp:nvSpPr>
      <dsp:spPr>
        <a:xfrm>
          <a:off x="2073498" y="1219199"/>
          <a:ext cx="194900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клиенты</a:t>
          </a:r>
          <a:endParaRPr lang="uk-UA" sz="2400" kern="1200" dirty="0"/>
        </a:p>
      </dsp:txBody>
      <dsp:txXfrm>
        <a:off x="2152853" y="1298554"/>
        <a:ext cx="1790293" cy="1466890"/>
      </dsp:txXfrm>
    </dsp:sp>
    <dsp:sp modelId="{687DFE71-A48E-460D-946D-7C05B7BBC5EB}">
      <dsp:nvSpPr>
        <dsp:cNvPr id="0" name=""/>
        <dsp:cNvSpPr/>
      </dsp:nvSpPr>
      <dsp:spPr>
        <a:xfrm>
          <a:off x="4144987" y="1219199"/>
          <a:ext cx="194900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акционеры</a:t>
          </a:r>
          <a:endParaRPr lang="uk-UA" sz="2400" kern="1200" dirty="0"/>
        </a:p>
      </dsp:txBody>
      <dsp:txXfrm>
        <a:off x="4224342" y="1298554"/>
        <a:ext cx="1790293" cy="14668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FD640-64C9-4251-85DF-D431C0DFD059}">
      <dsp:nvSpPr>
        <dsp:cNvPr id="0" name=""/>
        <dsp:cNvSpPr/>
      </dsp:nvSpPr>
      <dsp:spPr>
        <a:xfrm>
          <a:off x="0" y="0"/>
          <a:ext cx="5631098" cy="90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Определение цели</a:t>
          </a:r>
          <a:endParaRPr lang="uk-UA" sz="3000" kern="1200" dirty="0"/>
        </a:p>
      </dsp:txBody>
      <dsp:txXfrm>
        <a:off x="26638" y="26638"/>
        <a:ext cx="4543271" cy="856219"/>
      </dsp:txXfrm>
    </dsp:sp>
    <dsp:sp modelId="{566A074C-F232-43A7-B54E-0704412A5B1E}">
      <dsp:nvSpPr>
        <dsp:cNvPr id="0" name=""/>
        <dsp:cNvSpPr/>
      </dsp:nvSpPr>
      <dsp:spPr>
        <a:xfrm>
          <a:off x="420504" y="1035814"/>
          <a:ext cx="5631098" cy="90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Понимание ЦА</a:t>
          </a:r>
          <a:endParaRPr lang="uk-UA" sz="3000" kern="1200" dirty="0"/>
        </a:p>
      </dsp:txBody>
      <dsp:txXfrm>
        <a:off x="447142" y="1062452"/>
        <a:ext cx="4566146" cy="856219"/>
      </dsp:txXfrm>
    </dsp:sp>
    <dsp:sp modelId="{E3348AF3-4B89-4044-8FF0-2951529FD39C}">
      <dsp:nvSpPr>
        <dsp:cNvPr id="0" name=""/>
        <dsp:cNvSpPr/>
      </dsp:nvSpPr>
      <dsp:spPr>
        <a:xfrm>
          <a:off x="920631" y="2071629"/>
          <a:ext cx="5471851" cy="90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err="1" smtClean="0"/>
            <a:t>Мотиваторы</a:t>
          </a:r>
          <a:endParaRPr lang="uk-UA" sz="3000" kern="1200" dirty="0"/>
        </a:p>
      </dsp:txBody>
      <dsp:txXfrm>
        <a:off x="947269" y="2098267"/>
        <a:ext cx="4435508" cy="856219"/>
      </dsp:txXfrm>
    </dsp:sp>
    <dsp:sp modelId="{AED5B6CF-94F8-4527-9E22-A77EE5C45087}">
      <dsp:nvSpPr>
        <dsp:cNvPr id="0" name=""/>
        <dsp:cNvSpPr/>
      </dsp:nvSpPr>
      <dsp:spPr>
        <a:xfrm>
          <a:off x="1261512" y="3107443"/>
          <a:ext cx="5631098" cy="90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Язык </a:t>
          </a:r>
          <a:r>
            <a:rPr lang="ru-RU" sz="3000" b="1" kern="1200" dirty="0" err="1" smtClean="0"/>
            <a:t>комуникации</a:t>
          </a:r>
          <a:endParaRPr lang="uk-UA" sz="3000" kern="1200" dirty="0"/>
        </a:p>
      </dsp:txBody>
      <dsp:txXfrm>
        <a:off x="1288150" y="3134081"/>
        <a:ext cx="4566146" cy="856219"/>
      </dsp:txXfrm>
    </dsp:sp>
    <dsp:sp modelId="{2F5DB130-0373-4D08-AB71-365C8047F2DE}">
      <dsp:nvSpPr>
        <dsp:cNvPr id="0" name=""/>
        <dsp:cNvSpPr/>
      </dsp:nvSpPr>
      <dsp:spPr>
        <a:xfrm>
          <a:off x="1682016" y="4143258"/>
          <a:ext cx="5631098" cy="90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Каналы коммуникации</a:t>
          </a:r>
          <a:endParaRPr lang="uk-UA" sz="3000" kern="1200" dirty="0"/>
        </a:p>
      </dsp:txBody>
      <dsp:txXfrm>
        <a:off x="1708654" y="4169896"/>
        <a:ext cx="4566146" cy="856219"/>
      </dsp:txXfrm>
    </dsp:sp>
    <dsp:sp modelId="{AC276EF0-F6BB-47EE-9A6B-29A987F84BA3}">
      <dsp:nvSpPr>
        <dsp:cNvPr id="0" name=""/>
        <dsp:cNvSpPr/>
      </dsp:nvSpPr>
      <dsp:spPr>
        <a:xfrm>
          <a:off x="5039926" y="664437"/>
          <a:ext cx="591172" cy="5911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5172940" y="664437"/>
        <a:ext cx="325144" cy="444857"/>
      </dsp:txXfrm>
    </dsp:sp>
    <dsp:sp modelId="{A55B3A80-F8F7-4F04-8973-1A3C3F2F6D79}">
      <dsp:nvSpPr>
        <dsp:cNvPr id="0" name=""/>
        <dsp:cNvSpPr/>
      </dsp:nvSpPr>
      <dsp:spPr>
        <a:xfrm>
          <a:off x="5460430" y="1700251"/>
          <a:ext cx="591172" cy="5911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5593444" y="1700251"/>
        <a:ext cx="325144" cy="444857"/>
      </dsp:txXfrm>
    </dsp:sp>
    <dsp:sp modelId="{E06CF052-FE55-46C3-BE8E-794B85A8FA51}">
      <dsp:nvSpPr>
        <dsp:cNvPr id="0" name=""/>
        <dsp:cNvSpPr/>
      </dsp:nvSpPr>
      <dsp:spPr>
        <a:xfrm>
          <a:off x="5880934" y="2720908"/>
          <a:ext cx="591172" cy="5911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6013948" y="2720908"/>
        <a:ext cx="325144" cy="444857"/>
      </dsp:txXfrm>
    </dsp:sp>
    <dsp:sp modelId="{59C7ED81-8D2B-4CD2-A159-D2C28194DE3F}">
      <dsp:nvSpPr>
        <dsp:cNvPr id="0" name=""/>
        <dsp:cNvSpPr/>
      </dsp:nvSpPr>
      <dsp:spPr>
        <a:xfrm>
          <a:off x="6301438" y="3766828"/>
          <a:ext cx="591172" cy="5911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6434452" y="3766828"/>
        <a:ext cx="325144" cy="444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A725D-F9EA-40AD-A202-E2E3DBD2F9B6}">
      <dsp:nvSpPr>
        <dsp:cNvPr id="0" name=""/>
        <dsp:cNvSpPr/>
      </dsp:nvSpPr>
      <dsp:spPr>
        <a:xfrm>
          <a:off x="3243747" y="2929122"/>
          <a:ext cx="2784086" cy="2169914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Сотрудник</a:t>
          </a:r>
          <a:endParaRPr lang="ru-RU" sz="2000" b="1" kern="1200" dirty="0"/>
        </a:p>
      </dsp:txBody>
      <dsp:txXfrm>
        <a:off x="3651467" y="3246899"/>
        <a:ext cx="1968646" cy="1534360"/>
      </dsp:txXfrm>
    </dsp:sp>
    <dsp:sp modelId="{2E1FF93B-0E70-41F6-A4BB-6EB97D0BEE40}">
      <dsp:nvSpPr>
        <dsp:cNvPr id="0" name=""/>
        <dsp:cNvSpPr/>
      </dsp:nvSpPr>
      <dsp:spPr>
        <a:xfrm rot="10800000">
          <a:off x="1491497" y="3722219"/>
          <a:ext cx="1697980" cy="61842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8E726-2569-4EDD-9EA0-440E6FF42C71}">
      <dsp:nvSpPr>
        <dsp:cNvPr id="0" name=""/>
        <dsp:cNvSpPr/>
      </dsp:nvSpPr>
      <dsp:spPr>
        <a:xfrm>
          <a:off x="288652" y="3189511"/>
          <a:ext cx="2316580" cy="164913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Финансовые показатели</a:t>
          </a:r>
          <a:endParaRPr lang="ru-RU" sz="1400" b="1" kern="1200" dirty="0"/>
        </a:p>
      </dsp:txBody>
      <dsp:txXfrm>
        <a:off x="336953" y="3237812"/>
        <a:ext cx="2219978" cy="1552532"/>
      </dsp:txXfrm>
    </dsp:sp>
    <dsp:sp modelId="{375C3D0E-3018-427D-835B-611CD559EC90}">
      <dsp:nvSpPr>
        <dsp:cNvPr id="0" name=""/>
        <dsp:cNvSpPr/>
      </dsp:nvSpPr>
      <dsp:spPr>
        <a:xfrm rot="13476434">
          <a:off x="1455252" y="1841281"/>
          <a:ext cx="2582455" cy="61842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AA1A7-5588-4274-8EFD-8970123B4778}">
      <dsp:nvSpPr>
        <dsp:cNvPr id="0" name=""/>
        <dsp:cNvSpPr/>
      </dsp:nvSpPr>
      <dsp:spPr>
        <a:xfrm>
          <a:off x="683572" y="419171"/>
          <a:ext cx="2287267" cy="164913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Коммуникации</a:t>
          </a:r>
          <a:r>
            <a:rPr lang="en-US" sz="1600" b="1" kern="1200" dirty="0" smtClean="0"/>
            <a:t>, </a:t>
          </a:r>
          <a:r>
            <a:rPr lang="ru-RU" sz="1600" b="1" kern="1200" dirty="0" smtClean="0"/>
            <a:t>обучение</a:t>
          </a:r>
          <a:endParaRPr lang="ru-RU" sz="1600" b="1" kern="1200" dirty="0"/>
        </a:p>
      </dsp:txBody>
      <dsp:txXfrm>
        <a:off x="731873" y="467472"/>
        <a:ext cx="2190665" cy="1552532"/>
      </dsp:txXfrm>
    </dsp:sp>
    <dsp:sp modelId="{57C00D90-68D5-46DE-A7FE-A549618EB1A2}">
      <dsp:nvSpPr>
        <dsp:cNvPr id="0" name=""/>
        <dsp:cNvSpPr/>
      </dsp:nvSpPr>
      <dsp:spPr>
        <a:xfrm rot="16474663">
          <a:off x="3812882" y="1510752"/>
          <a:ext cx="1997165" cy="61842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E9373-447D-474B-845B-A6B0DFB8066C}">
      <dsp:nvSpPr>
        <dsp:cNvPr id="0" name=""/>
        <dsp:cNvSpPr/>
      </dsp:nvSpPr>
      <dsp:spPr>
        <a:xfrm>
          <a:off x="3482132" y="0"/>
          <a:ext cx="2818061" cy="164913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Эмоциональная привлекательность </a:t>
          </a:r>
          <a:endParaRPr lang="ru-RU" sz="1600" b="1" kern="1200" dirty="0"/>
        </a:p>
      </dsp:txBody>
      <dsp:txXfrm>
        <a:off x="3530433" y="48301"/>
        <a:ext cx="2721459" cy="1552532"/>
      </dsp:txXfrm>
    </dsp:sp>
    <dsp:sp modelId="{16CA4F56-96CB-415C-874E-D555FB87F103}">
      <dsp:nvSpPr>
        <dsp:cNvPr id="0" name=""/>
        <dsp:cNvSpPr/>
      </dsp:nvSpPr>
      <dsp:spPr>
        <a:xfrm rot="19165054">
          <a:off x="5401175" y="2016277"/>
          <a:ext cx="2522165" cy="61842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F749-4329-4FA0-A647-E5360239CEB0}">
      <dsp:nvSpPr>
        <dsp:cNvPr id="0" name=""/>
        <dsp:cNvSpPr/>
      </dsp:nvSpPr>
      <dsp:spPr>
        <a:xfrm>
          <a:off x="6568925" y="650765"/>
          <a:ext cx="2061418" cy="164913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Обратная связь</a:t>
          </a:r>
          <a:endParaRPr lang="ru-RU" sz="1600" b="1" kern="1200" dirty="0"/>
        </a:p>
      </dsp:txBody>
      <dsp:txXfrm>
        <a:off x="6617226" y="699066"/>
        <a:ext cx="1964816" cy="1552532"/>
      </dsp:txXfrm>
    </dsp:sp>
    <dsp:sp modelId="{3F9FB4DF-0B8C-4F54-A382-5C6D3B315202}">
      <dsp:nvSpPr>
        <dsp:cNvPr id="0" name=""/>
        <dsp:cNvSpPr/>
      </dsp:nvSpPr>
      <dsp:spPr>
        <a:xfrm>
          <a:off x="6133551" y="3722219"/>
          <a:ext cx="1697980" cy="61842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839EE-9329-44DD-9E6D-ADD84EDB8111}">
      <dsp:nvSpPr>
        <dsp:cNvPr id="0" name=""/>
        <dsp:cNvSpPr/>
      </dsp:nvSpPr>
      <dsp:spPr>
        <a:xfrm>
          <a:off x="6793929" y="3189511"/>
          <a:ext cx="2061418" cy="164913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u="sng" kern="1200" dirty="0" smtClean="0"/>
            <a:t>Корпоративная культура</a:t>
          </a:r>
          <a:endParaRPr lang="ru-RU" sz="1900" b="1" u="sng" kern="1200" dirty="0"/>
        </a:p>
      </dsp:txBody>
      <dsp:txXfrm>
        <a:off x="6842230" y="3237812"/>
        <a:ext cx="1964816" cy="1552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C5B76-F6C6-4AD2-A48E-51F2F06F948F}">
      <dsp:nvSpPr>
        <dsp:cNvPr id="0" name=""/>
        <dsp:cNvSpPr/>
      </dsp:nvSpPr>
      <dsp:spPr>
        <a:xfrm>
          <a:off x="3110745" y="0"/>
          <a:ext cx="1555372" cy="964907"/>
        </a:xfrm>
        <a:prstGeom prst="trapezoid">
          <a:avLst>
            <a:gd name="adj" fmla="val 805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solidFill>
                <a:schemeClr val="bg1"/>
              </a:solidFill>
            </a:rPr>
            <a:t>Идея</a:t>
          </a:r>
          <a:endParaRPr lang="uk-UA" sz="1600" b="1" kern="1200" dirty="0">
            <a:solidFill>
              <a:schemeClr val="bg1"/>
            </a:solidFill>
          </a:endParaRPr>
        </a:p>
      </dsp:txBody>
      <dsp:txXfrm>
        <a:off x="3110745" y="0"/>
        <a:ext cx="1555372" cy="964907"/>
      </dsp:txXfrm>
    </dsp:sp>
    <dsp:sp modelId="{FD9DBD0A-F87F-424F-B429-C387C053659A}">
      <dsp:nvSpPr>
        <dsp:cNvPr id="0" name=""/>
        <dsp:cNvSpPr/>
      </dsp:nvSpPr>
      <dsp:spPr>
        <a:xfrm>
          <a:off x="2333059" y="964907"/>
          <a:ext cx="3110745" cy="964907"/>
        </a:xfrm>
        <a:prstGeom prst="trapezoid">
          <a:avLst>
            <a:gd name="adj" fmla="val 805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solidFill>
                <a:schemeClr val="bg1"/>
              </a:solidFill>
            </a:rPr>
            <a:t>Перспективы</a:t>
          </a:r>
          <a:endParaRPr lang="uk-UA" sz="1600" b="1" kern="1200" dirty="0">
            <a:solidFill>
              <a:schemeClr val="bg1"/>
            </a:solidFill>
          </a:endParaRPr>
        </a:p>
      </dsp:txBody>
      <dsp:txXfrm>
        <a:off x="2877439" y="964907"/>
        <a:ext cx="2021984" cy="964907"/>
      </dsp:txXfrm>
    </dsp:sp>
    <dsp:sp modelId="{3920377F-294C-4168-B118-C4B7ABF506FB}">
      <dsp:nvSpPr>
        <dsp:cNvPr id="0" name=""/>
        <dsp:cNvSpPr/>
      </dsp:nvSpPr>
      <dsp:spPr>
        <a:xfrm>
          <a:off x="1555372" y="1929814"/>
          <a:ext cx="4666118" cy="964907"/>
        </a:xfrm>
        <a:prstGeom prst="trapezoid">
          <a:avLst>
            <a:gd name="adj" fmla="val 805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>
              <a:solidFill>
                <a:schemeClr val="bg1"/>
              </a:solidFill>
            </a:rPr>
            <a:t>Социальный</a:t>
          </a:r>
          <a:r>
            <a:rPr lang="uk-UA" sz="1600" b="1" kern="1200" dirty="0">
              <a:solidFill>
                <a:schemeClr val="bg1"/>
              </a:solidFill>
            </a:rPr>
            <a:t> </a:t>
          </a:r>
          <a:r>
            <a:rPr lang="uk-UA" sz="1600" b="1" kern="1200" dirty="0" smtClean="0">
              <a:solidFill>
                <a:schemeClr val="bg1"/>
              </a:solidFill>
            </a:rPr>
            <a:t>пакет</a:t>
          </a:r>
          <a:endParaRPr lang="uk-UA" sz="1600" b="1" kern="1200" dirty="0">
            <a:solidFill>
              <a:schemeClr val="bg1"/>
            </a:solidFill>
          </a:endParaRPr>
        </a:p>
      </dsp:txBody>
      <dsp:txXfrm>
        <a:off x="2371943" y="1929814"/>
        <a:ext cx="3032976" cy="964907"/>
      </dsp:txXfrm>
    </dsp:sp>
    <dsp:sp modelId="{E1313B51-8D77-4324-AD6B-6D2C0405A797}">
      <dsp:nvSpPr>
        <dsp:cNvPr id="0" name=""/>
        <dsp:cNvSpPr/>
      </dsp:nvSpPr>
      <dsp:spPr>
        <a:xfrm>
          <a:off x="777686" y="2894721"/>
          <a:ext cx="6221491" cy="964907"/>
        </a:xfrm>
        <a:prstGeom prst="trapezoid">
          <a:avLst>
            <a:gd name="adj" fmla="val 805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Внутренние коммуникации</a:t>
          </a:r>
          <a:endParaRPr lang="uk-UA" sz="1600" b="1" kern="1200" dirty="0">
            <a:solidFill>
              <a:schemeClr val="bg1"/>
            </a:solidFill>
          </a:endParaRPr>
        </a:p>
      </dsp:txBody>
      <dsp:txXfrm>
        <a:off x="1866447" y="2894721"/>
        <a:ext cx="4043969" cy="964907"/>
      </dsp:txXfrm>
    </dsp:sp>
    <dsp:sp modelId="{FFE87BF8-8737-47B3-AF2F-945495E36567}">
      <dsp:nvSpPr>
        <dsp:cNvPr id="0" name=""/>
        <dsp:cNvSpPr/>
      </dsp:nvSpPr>
      <dsp:spPr>
        <a:xfrm>
          <a:off x="0" y="3859628"/>
          <a:ext cx="7776864" cy="964907"/>
        </a:xfrm>
        <a:prstGeom prst="trapezoid">
          <a:avLst>
            <a:gd name="adj" fmla="val 805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solidFill>
                <a:schemeClr val="bg1"/>
              </a:solidFill>
            </a:rPr>
            <a:t>Компенсация</a:t>
          </a:r>
          <a:r>
            <a:rPr lang="uk-UA" sz="1600" b="1" kern="1200" dirty="0" smtClean="0">
              <a:solidFill>
                <a:schemeClr val="bg1"/>
              </a:solidFill>
            </a:rPr>
            <a:t> </a:t>
          </a:r>
          <a:endParaRPr lang="uk-UA" sz="800" kern="1200" dirty="0"/>
        </a:p>
      </dsp:txBody>
      <dsp:txXfrm>
        <a:off x="1360951" y="3859628"/>
        <a:ext cx="5054961" cy="9649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2BAD0-E39C-4FD8-9DC5-138C1942486E}">
      <dsp:nvSpPr>
        <dsp:cNvPr id="0" name=""/>
        <dsp:cNvSpPr/>
      </dsp:nvSpPr>
      <dsp:spPr>
        <a:xfrm>
          <a:off x="2511279" y="0"/>
          <a:ext cx="1674186" cy="1140612"/>
        </a:xfrm>
        <a:prstGeom prst="trapezoid">
          <a:avLst>
            <a:gd name="adj" fmla="val 733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chemeClr val="bg1"/>
              </a:solidFill>
            </a:rPr>
            <a:t>A</a:t>
          </a:r>
          <a:endParaRPr lang="ru-RU" sz="4400" b="1" kern="1200" dirty="0">
            <a:solidFill>
              <a:schemeClr val="bg1"/>
            </a:solidFill>
          </a:endParaRPr>
        </a:p>
      </dsp:txBody>
      <dsp:txXfrm>
        <a:off x="2511279" y="0"/>
        <a:ext cx="1674186" cy="1140612"/>
      </dsp:txXfrm>
    </dsp:sp>
    <dsp:sp modelId="{027A675E-D8E5-44A5-A051-05FDE39EFC06}">
      <dsp:nvSpPr>
        <dsp:cNvPr id="0" name=""/>
        <dsp:cNvSpPr/>
      </dsp:nvSpPr>
      <dsp:spPr>
        <a:xfrm>
          <a:off x="1674186" y="1140612"/>
          <a:ext cx="3348372" cy="1140612"/>
        </a:xfrm>
        <a:prstGeom prst="trapezoid">
          <a:avLst>
            <a:gd name="adj" fmla="val 733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kern="1200" dirty="0" smtClean="0">
              <a:solidFill>
                <a:schemeClr val="bg1"/>
              </a:solidFill>
            </a:rPr>
            <a:t>D</a:t>
          </a:r>
          <a:endParaRPr lang="ru-RU" sz="4400" b="1" kern="1200" dirty="0" smtClean="0">
            <a:solidFill>
              <a:schemeClr val="bg1"/>
            </a:solidFill>
          </a:endParaRPr>
        </a:p>
      </dsp:txBody>
      <dsp:txXfrm>
        <a:off x="2260151" y="1140612"/>
        <a:ext cx="2176441" cy="1140612"/>
      </dsp:txXfrm>
    </dsp:sp>
    <dsp:sp modelId="{C014BEA2-A9FF-49BB-BBDD-1B2B61D98FB0}">
      <dsp:nvSpPr>
        <dsp:cNvPr id="0" name=""/>
        <dsp:cNvSpPr/>
      </dsp:nvSpPr>
      <dsp:spPr>
        <a:xfrm>
          <a:off x="792090" y="2304252"/>
          <a:ext cx="5058619" cy="1140612"/>
        </a:xfrm>
        <a:prstGeom prst="trapezoid">
          <a:avLst>
            <a:gd name="adj" fmla="val 733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kern="1200" dirty="0" smtClean="0">
            <a:solidFill>
              <a:schemeClr val="bg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kern="1200" dirty="0" smtClean="0">
              <a:solidFill>
                <a:schemeClr val="bg1"/>
              </a:solidFill>
            </a:rPr>
            <a:t>I</a:t>
          </a:r>
          <a:endParaRPr lang="ru-RU" sz="4400" b="1" kern="1200" dirty="0" smtClean="0">
            <a:solidFill>
              <a:schemeClr val="bg1"/>
            </a:solidFill>
          </a:endParaRPr>
        </a:p>
        <a:p>
          <a:pPr algn="ctr">
            <a:spcBef>
              <a:spcPct val="0"/>
            </a:spcBef>
          </a:pPr>
          <a:endParaRPr lang="ru-RU" sz="2400" b="1" kern="1200" dirty="0">
            <a:solidFill>
              <a:schemeClr val="bg1"/>
            </a:solidFill>
          </a:endParaRPr>
        </a:p>
      </dsp:txBody>
      <dsp:txXfrm>
        <a:off x="1677349" y="2304252"/>
        <a:ext cx="3288102" cy="1140612"/>
      </dsp:txXfrm>
    </dsp:sp>
    <dsp:sp modelId="{AF4C0C62-36EB-42AA-BEFD-92EAB2C55A37}">
      <dsp:nvSpPr>
        <dsp:cNvPr id="0" name=""/>
        <dsp:cNvSpPr/>
      </dsp:nvSpPr>
      <dsp:spPr>
        <a:xfrm>
          <a:off x="0" y="3421835"/>
          <a:ext cx="6696744" cy="1140612"/>
        </a:xfrm>
        <a:prstGeom prst="trapezoid">
          <a:avLst>
            <a:gd name="adj" fmla="val 733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chemeClr val="bg1"/>
              </a:solidFill>
            </a:rPr>
            <a:t>A</a:t>
          </a:r>
          <a:endParaRPr lang="ru-RU" sz="4400" b="1" kern="1200" dirty="0">
            <a:solidFill>
              <a:schemeClr val="bg1"/>
            </a:solidFill>
          </a:endParaRPr>
        </a:p>
      </dsp:txBody>
      <dsp:txXfrm>
        <a:off x="1171930" y="3421835"/>
        <a:ext cx="4352883" cy="11406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60EFE-5F98-408A-9077-49BB7B816C9F}">
      <dsp:nvSpPr>
        <dsp:cNvPr id="0" name=""/>
        <dsp:cNvSpPr/>
      </dsp:nvSpPr>
      <dsp:spPr>
        <a:xfrm>
          <a:off x="1100168" y="0"/>
          <a:ext cx="4536504" cy="4536504"/>
        </a:xfrm>
        <a:prstGeom prst="triangle">
          <a:avLst/>
        </a:prstGeom>
        <a:solidFill>
          <a:srgbClr val="00AA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B8050-37BF-45ED-87A5-6B01E79BAE36}">
      <dsp:nvSpPr>
        <dsp:cNvPr id="0" name=""/>
        <dsp:cNvSpPr/>
      </dsp:nvSpPr>
      <dsp:spPr>
        <a:xfrm>
          <a:off x="2812942" y="1551280"/>
          <a:ext cx="3801293" cy="8062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00AAB4"/>
              </a:solidFill>
            </a:rPr>
            <a:t>ПОТРЕБНОСТИ</a:t>
          </a:r>
        </a:p>
      </dsp:txBody>
      <dsp:txXfrm>
        <a:off x="2852302" y="1590640"/>
        <a:ext cx="3722573" cy="727572"/>
      </dsp:txXfrm>
    </dsp:sp>
    <dsp:sp modelId="{79816B43-DB2B-4E53-A71F-D9F4746FC51E}">
      <dsp:nvSpPr>
        <dsp:cNvPr id="0" name=""/>
        <dsp:cNvSpPr/>
      </dsp:nvSpPr>
      <dsp:spPr>
        <a:xfrm>
          <a:off x="2871622" y="547510"/>
          <a:ext cx="3743910" cy="8062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kern="1200" dirty="0" smtClean="0">
            <a:solidFill>
              <a:schemeClr val="accent2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00AAB4"/>
              </a:solidFill>
            </a:rPr>
            <a:t>ПРЕДЛОЖЕНИЕ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kern="1200" dirty="0" smtClean="0">
            <a:solidFill>
              <a:srgbClr val="00AAB4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accent2"/>
            </a:solidFill>
          </a:endParaRPr>
        </a:p>
      </dsp:txBody>
      <dsp:txXfrm>
        <a:off x="2910982" y="586870"/>
        <a:ext cx="3665190" cy="727572"/>
      </dsp:txXfrm>
    </dsp:sp>
    <dsp:sp modelId="{C8A6CD23-7C04-4A66-9489-DB275191CFED}">
      <dsp:nvSpPr>
        <dsp:cNvPr id="0" name=""/>
        <dsp:cNvSpPr/>
      </dsp:nvSpPr>
      <dsp:spPr>
        <a:xfrm>
          <a:off x="2385347" y="2646306"/>
          <a:ext cx="4898927" cy="8062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AAB4"/>
              </a:solidFill>
            </a:rPr>
            <a:t>АНАЛИЗ</a:t>
          </a:r>
          <a:endParaRPr lang="ru-RU" sz="3500" b="1" kern="1200" dirty="0">
            <a:solidFill>
              <a:srgbClr val="00AAB4"/>
            </a:solidFill>
          </a:endParaRPr>
        </a:p>
      </dsp:txBody>
      <dsp:txXfrm>
        <a:off x="2424707" y="2685666"/>
        <a:ext cx="4820207" cy="727572"/>
      </dsp:txXfrm>
    </dsp:sp>
    <dsp:sp modelId="{C1577730-371B-4FE6-8001-83E3046DDCA8}">
      <dsp:nvSpPr>
        <dsp:cNvPr id="0" name=""/>
        <dsp:cNvSpPr/>
      </dsp:nvSpPr>
      <dsp:spPr>
        <a:xfrm>
          <a:off x="2509208" y="3730211"/>
          <a:ext cx="4593881" cy="8062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00AAB4"/>
              </a:solidFill>
            </a:rPr>
            <a:t>ХАРАКТЕРИСТИКИ</a:t>
          </a:r>
          <a:endParaRPr lang="ru-RU" sz="2400" b="1" kern="1200" dirty="0">
            <a:solidFill>
              <a:schemeClr val="accent2"/>
            </a:solidFill>
          </a:endParaRPr>
        </a:p>
      </dsp:txBody>
      <dsp:txXfrm>
        <a:off x="2548568" y="3769571"/>
        <a:ext cx="4515161" cy="7275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9BB16-EAE6-4646-8335-32A81172FD16}">
      <dsp:nvSpPr>
        <dsp:cNvPr id="0" name=""/>
        <dsp:cNvSpPr/>
      </dsp:nvSpPr>
      <dsp:spPr>
        <a:xfrm>
          <a:off x="2918588" y="1599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Краткие тексты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Заголовки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Иллюстрации</a:t>
          </a:r>
          <a:endParaRPr lang="ru-RU" sz="2100" kern="1200" dirty="0"/>
        </a:p>
      </dsp:txBody>
      <dsp:txXfrm>
        <a:off x="2918588" y="160256"/>
        <a:ext cx="3901912" cy="951941"/>
      </dsp:txXfrm>
    </dsp:sp>
    <dsp:sp modelId="{2EF30EFF-8DF5-432C-9A43-D0C95728709C}">
      <dsp:nvSpPr>
        <dsp:cNvPr id="0" name=""/>
        <dsp:cNvSpPr/>
      </dsp:nvSpPr>
      <dsp:spPr>
        <a:xfrm>
          <a:off x="0" y="1599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err="1" smtClean="0"/>
            <a:t>Интранет</a:t>
          </a:r>
          <a:endParaRPr lang="ru-RU" sz="3100" kern="1200" dirty="0"/>
        </a:p>
      </dsp:txBody>
      <dsp:txXfrm>
        <a:off x="61960" y="63559"/>
        <a:ext cx="2794668" cy="1145335"/>
      </dsp:txXfrm>
    </dsp:sp>
    <dsp:sp modelId="{F63ECC50-6649-4043-A592-CE885ACE58C8}">
      <dsp:nvSpPr>
        <dsp:cNvPr id="0" name=""/>
        <dsp:cNvSpPr/>
      </dsp:nvSpPr>
      <dsp:spPr>
        <a:xfrm>
          <a:off x="2918588" y="1397781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Краткие простые тексты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Ссылки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Нет иллюстраций</a:t>
          </a:r>
          <a:endParaRPr lang="ru-RU" sz="2100" kern="1200" dirty="0"/>
        </a:p>
      </dsp:txBody>
      <dsp:txXfrm>
        <a:off x="2918588" y="1556438"/>
        <a:ext cx="3901912" cy="951941"/>
      </dsp:txXfrm>
    </dsp:sp>
    <dsp:sp modelId="{26087087-7C28-42B0-B912-D892E9A451F4}">
      <dsp:nvSpPr>
        <dsp:cNvPr id="0" name=""/>
        <dsp:cNvSpPr/>
      </dsp:nvSpPr>
      <dsp:spPr>
        <a:xfrm>
          <a:off x="0" y="1397781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E-mails</a:t>
          </a:r>
          <a:endParaRPr lang="ru-RU" sz="3100" kern="1200" dirty="0"/>
        </a:p>
      </dsp:txBody>
      <dsp:txXfrm>
        <a:off x="61960" y="1459741"/>
        <a:ext cx="2794668" cy="1145335"/>
      </dsp:txXfrm>
    </dsp:sp>
    <dsp:sp modelId="{1D1ECB70-B0DD-4F25-B68C-4A77E8A600B1}">
      <dsp:nvSpPr>
        <dsp:cNvPr id="0" name=""/>
        <dsp:cNvSpPr/>
      </dsp:nvSpPr>
      <dsp:spPr>
        <a:xfrm>
          <a:off x="2918588" y="2793962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Дискуссии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err="1" smtClean="0"/>
            <a:t>Модерация</a:t>
          </a:r>
          <a:r>
            <a:rPr lang="ru-RU" sz="2100" kern="1200" dirty="0" smtClean="0"/>
            <a:t>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Позитив</a:t>
          </a:r>
          <a:endParaRPr lang="ru-RU" sz="2100" kern="1200" dirty="0"/>
        </a:p>
      </dsp:txBody>
      <dsp:txXfrm>
        <a:off x="2918588" y="2952619"/>
        <a:ext cx="3901912" cy="951941"/>
      </dsp:txXfrm>
    </dsp:sp>
    <dsp:sp modelId="{BF50CC91-F45B-441B-BB8C-068F33103208}">
      <dsp:nvSpPr>
        <dsp:cNvPr id="0" name=""/>
        <dsp:cNvSpPr/>
      </dsp:nvSpPr>
      <dsp:spPr>
        <a:xfrm>
          <a:off x="0" y="2793962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err="1" smtClean="0"/>
            <a:t>Вн</a:t>
          </a:r>
          <a:r>
            <a:rPr lang="ru-RU" sz="3100" kern="1200" dirty="0" smtClean="0"/>
            <a:t>. </a:t>
          </a:r>
          <a:r>
            <a:rPr lang="ru-RU" sz="3100" kern="1200" dirty="0" err="1" smtClean="0"/>
            <a:t>соцсети</a:t>
          </a:r>
          <a:endParaRPr lang="ru-RU" sz="3100" kern="1200" dirty="0"/>
        </a:p>
      </dsp:txBody>
      <dsp:txXfrm>
        <a:off x="61960" y="2855922"/>
        <a:ext cx="2794668" cy="1145335"/>
      </dsp:txXfrm>
    </dsp:sp>
    <dsp:sp modelId="{F628718C-C475-4875-A98E-70092EF2B649}">
      <dsp:nvSpPr>
        <dsp:cNvPr id="0" name=""/>
        <dsp:cNvSpPr/>
      </dsp:nvSpPr>
      <dsp:spPr>
        <a:xfrm>
          <a:off x="2918588" y="4190144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Харизма, эмоция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Общие смыслы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Побуждение к действию</a:t>
          </a:r>
          <a:endParaRPr lang="ru-RU" sz="2100" kern="1200" dirty="0"/>
        </a:p>
      </dsp:txBody>
      <dsp:txXfrm>
        <a:off x="2918588" y="4348801"/>
        <a:ext cx="3901912" cy="951941"/>
      </dsp:txXfrm>
    </dsp:sp>
    <dsp:sp modelId="{EAE5E62A-7C80-4F43-B3D6-199329377DDB}">
      <dsp:nvSpPr>
        <dsp:cNvPr id="0" name=""/>
        <dsp:cNvSpPr/>
      </dsp:nvSpPr>
      <dsp:spPr>
        <a:xfrm>
          <a:off x="0" y="4190144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Презентация</a:t>
          </a:r>
          <a:endParaRPr lang="ru-RU" sz="3100" kern="1200" dirty="0"/>
        </a:p>
      </dsp:txBody>
      <dsp:txXfrm>
        <a:off x="61960" y="4252104"/>
        <a:ext cx="2794668" cy="11453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9BB16-EAE6-4646-8335-32A81172FD16}">
      <dsp:nvSpPr>
        <dsp:cNvPr id="0" name=""/>
        <dsp:cNvSpPr/>
      </dsp:nvSpPr>
      <dsp:spPr>
        <a:xfrm>
          <a:off x="2918588" y="1599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Анализ,</a:t>
          </a:r>
          <a:r>
            <a:rPr lang="en-US" sz="2100" kern="1200" dirty="0" smtClean="0"/>
            <a:t> </a:t>
          </a:r>
          <a:r>
            <a:rPr lang="ru-RU" sz="2100" kern="1200" dirty="0" smtClean="0"/>
            <a:t>новости (</a:t>
          </a:r>
          <a:r>
            <a:rPr lang="en-US" sz="2100" kern="1200" dirty="0" smtClean="0"/>
            <a:t>online)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Объяснения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Иллюстрации, верстка</a:t>
          </a:r>
          <a:endParaRPr lang="ru-RU" sz="2100" kern="1200" dirty="0"/>
        </a:p>
      </dsp:txBody>
      <dsp:txXfrm>
        <a:off x="2918588" y="160256"/>
        <a:ext cx="3901912" cy="951941"/>
      </dsp:txXfrm>
    </dsp:sp>
    <dsp:sp modelId="{2EF30EFF-8DF5-432C-9A43-D0C95728709C}">
      <dsp:nvSpPr>
        <dsp:cNvPr id="0" name=""/>
        <dsp:cNvSpPr/>
      </dsp:nvSpPr>
      <dsp:spPr>
        <a:xfrm>
          <a:off x="0" y="1599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СМИ</a:t>
          </a:r>
          <a:endParaRPr lang="ru-RU" sz="3100" kern="1200" dirty="0"/>
        </a:p>
      </dsp:txBody>
      <dsp:txXfrm>
        <a:off x="61960" y="63559"/>
        <a:ext cx="2794668" cy="1145335"/>
      </dsp:txXfrm>
    </dsp:sp>
    <dsp:sp modelId="{F63ECC50-6649-4043-A592-CE885ACE58C8}">
      <dsp:nvSpPr>
        <dsp:cNvPr id="0" name=""/>
        <dsp:cNvSpPr/>
      </dsp:nvSpPr>
      <dsp:spPr>
        <a:xfrm>
          <a:off x="2918588" y="1397781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Заголовки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Краткость и понятность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Визуализация</a:t>
          </a:r>
          <a:endParaRPr lang="ru-RU" sz="2100" kern="1200" dirty="0"/>
        </a:p>
      </dsp:txBody>
      <dsp:txXfrm>
        <a:off x="2918588" y="1556438"/>
        <a:ext cx="3901912" cy="951941"/>
      </dsp:txXfrm>
    </dsp:sp>
    <dsp:sp modelId="{26087087-7C28-42B0-B912-D892E9A451F4}">
      <dsp:nvSpPr>
        <dsp:cNvPr id="0" name=""/>
        <dsp:cNvSpPr/>
      </dsp:nvSpPr>
      <dsp:spPr>
        <a:xfrm>
          <a:off x="0" y="1397781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Печатные носители</a:t>
          </a:r>
          <a:endParaRPr lang="ru-RU" sz="3100" kern="1200" dirty="0"/>
        </a:p>
      </dsp:txBody>
      <dsp:txXfrm>
        <a:off x="61960" y="1459741"/>
        <a:ext cx="2794668" cy="1145335"/>
      </dsp:txXfrm>
    </dsp:sp>
    <dsp:sp modelId="{1D1ECB70-B0DD-4F25-B68C-4A77E8A600B1}">
      <dsp:nvSpPr>
        <dsp:cNvPr id="0" name=""/>
        <dsp:cNvSpPr/>
      </dsp:nvSpPr>
      <dsp:spPr>
        <a:xfrm>
          <a:off x="2918588" y="2793962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Краткость (0,5-3 мин)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Правильный звук, картинка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Эмоция</a:t>
          </a:r>
          <a:endParaRPr lang="ru-RU" sz="2100" kern="1200" dirty="0"/>
        </a:p>
      </dsp:txBody>
      <dsp:txXfrm>
        <a:off x="2918588" y="2952619"/>
        <a:ext cx="3901912" cy="951941"/>
      </dsp:txXfrm>
    </dsp:sp>
    <dsp:sp modelId="{BF50CC91-F45B-441B-BB8C-068F33103208}">
      <dsp:nvSpPr>
        <dsp:cNvPr id="0" name=""/>
        <dsp:cNvSpPr/>
      </dsp:nvSpPr>
      <dsp:spPr>
        <a:xfrm>
          <a:off x="0" y="2793962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Видео, радио</a:t>
          </a:r>
          <a:endParaRPr lang="ru-RU" sz="3100" kern="1200" dirty="0"/>
        </a:p>
      </dsp:txBody>
      <dsp:txXfrm>
        <a:off x="61960" y="2855922"/>
        <a:ext cx="2794668" cy="1145335"/>
      </dsp:txXfrm>
    </dsp:sp>
    <dsp:sp modelId="{F628718C-C475-4875-A98E-70092EF2B649}">
      <dsp:nvSpPr>
        <dsp:cNvPr id="0" name=""/>
        <dsp:cNvSpPr/>
      </dsp:nvSpPr>
      <dsp:spPr>
        <a:xfrm>
          <a:off x="2918588" y="4190144"/>
          <a:ext cx="4377883" cy="12692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Харизма, эмоция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Общие смыслы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Побуждение к действию</a:t>
          </a:r>
          <a:endParaRPr lang="ru-RU" sz="2100" kern="1200" dirty="0"/>
        </a:p>
      </dsp:txBody>
      <dsp:txXfrm>
        <a:off x="2918588" y="4348801"/>
        <a:ext cx="3901912" cy="951941"/>
      </dsp:txXfrm>
    </dsp:sp>
    <dsp:sp modelId="{EAE5E62A-7C80-4F43-B3D6-199329377DDB}">
      <dsp:nvSpPr>
        <dsp:cNvPr id="0" name=""/>
        <dsp:cNvSpPr/>
      </dsp:nvSpPr>
      <dsp:spPr>
        <a:xfrm>
          <a:off x="0" y="4190144"/>
          <a:ext cx="2918588" cy="1269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Встреча, выступление</a:t>
          </a:r>
          <a:endParaRPr lang="ru-RU" sz="3100" kern="1200" dirty="0"/>
        </a:p>
      </dsp:txBody>
      <dsp:txXfrm>
        <a:off x="61960" y="4252104"/>
        <a:ext cx="2794668" cy="1145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0.54603</cdr:x>
      <cdr:y>0.42667</cdr:y>
    </cdr:from>
    <cdr:to>
      <cdr:x>0.67937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18245" y="2304256"/>
          <a:ext cx="1152128" cy="39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0.5627</cdr:x>
      <cdr:y>0.46667</cdr:y>
    </cdr:from>
    <cdr:to>
      <cdr:x>0.6877</cdr:x>
      <cdr:y>0.54667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62261" y="2520280"/>
          <a:ext cx="108012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0.56667</cdr:x>
      <cdr:y>0.4321</cdr:y>
    </cdr:from>
    <cdr:to>
      <cdr:x>0.71667</cdr:x>
      <cdr:y>0.53086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96544" y="2520280"/>
          <a:ext cx="129614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0.525</cdr:x>
      <cdr:y>0.45679</cdr:y>
    </cdr:from>
    <cdr:to>
      <cdr:x>0.75</cdr:x>
      <cdr:y>0.5679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36504" y="2664296"/>
          <a:ext cx="194421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PWC 33 %</a:t>
          </a:r>
          <a:endParaRPr lang="uk-UA" sz="2400" b="1" dirty="0"/>
        </a:p>
      </cdr:txBody>
    </cdr:sp>
  </cdr:relSizeAnchor>
  <cdr:relSizeAnchor xmlns:cdr="http://schemas.openxmlformats.org/drawingml/2006/chartDrawing">
    <cdr:from>
      <cdr:x>0.5</cdr:x>
      <cdr:y>0.69136</cdr:y>
    </cdr:from>
    <cdr:to>
      <cdr:x>0.74583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320480" y="4032448"/>
          <a:ext cx="2124236" cy="180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Arthur Andersen</a:t>
          </a:r>
        </a:p>
        <a:p xmlns:a="http://schemas.openxmlformats.org/drawingml/2006/main">
          <a:r>
            <a:rPr lang="en-US" sz="2400" b="1" dirty="0" smtClean="0"/>
            <a:t>19 %</a:t>
          </a:r>
          <a:endParaRPr lang="uk-UA" sz="2400" b="1" dirty="0"/>
        </a:p>
      </cdr:txBody>
    </cdr:sp>
  </cdr:relSizeAnchor>
  <cdr:relSizeAnchor xmlns:cdr="http://schemas.openxmlformats.org/drawingml/2006/chartDrawing">
    <cdr:from>
      <cdr:x>0.29641</cdr:x>
      <cdr:y>0.32099</cdr:y>
    </cdr:from>
    <cdr:to>
      <cdr:x>0.52141</cdr:x>
      <cdr:y>0.4321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561294" y="1872208"/>
          <a:ext cx="194421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KPMG 15 %</a:t>
          </a:r>
          <a:endParaRPr lang="uk-UA" sz="2400" b="1" dirty="0"/>
        </a:p>
      </cdr:txBody>
    </cdr:sp>
  </cdr:relSizeAnchor>
  <cdr:relSizeAnchor xmlns:cdr="http://schemas.openxmlformats.org/drawingml/2006/chartDrawing">
    <cdr:from>
      <cdr:x>0.23333</cdr:x>
      <cdr:y>0.50004</cdr:y>
    </cdr:from>
    <cdr:to>
      <cdr:x>0.5</cdr:x>
      <cdr:y>0.70168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16224" y="2916547"/>
          <a:ext cx="2304256" cy="1176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err="1" smtClean="0"/>
            <a:t>Ernst&amp;Young</a:t>
          </a:r>
          <a:r>
            <a:rPr lang="en-US" sz="2400" b="1" dirty="0" smtClean="0"/>
            <a:t> 18 %</a:t>
          </a:r>
          <a:endParaRPr lang="uk-UA" sz="2400" b="1" dirty="0"/>
        </a:p>
      </cdr:txBody>
    </cdr:sp>
  </cdr:relSizeAnchor>
  <cdr:relSizeAnchor xmlns:cdr="http://schemas.openxmlformats.org/drawingml/2006/chartDrawing">
    <cdr:from>
      <cdr:x>0.26367</cdr:x>
      <cdr:y>0.67535</cdr:y>
    </cdr:from>
    <cdr:to>
      <cdr:x>0.593</cdr:x>
      <cdr:y>0.87699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8386" y="3939084"/>
          <a:ext cx="2845681" cy="1176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Deloitte&amp;</a:t>
          </a:r>
        </a:p>
        <a:p xmlns:a="http://schemas.openxmlformats.org/drawingml/2006/main">
          <a:r>
            <a:rPr lang="en-US" sz="2400" b="1" dirty="0" err="1" smtClean="0"/>
            <a:t>Touche</a:t>
          </a:r>
          <a:r>
            <a:rPr lang="en-US" sz="2400" b="1" dirty="0" smtClean="0"/>
            <a:t> 18 %</a:t>
          </a:r>
          <a:endParaRPr lang="uk-UA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1624B7-F174-4A96-8FF4-ABBEB75FEF7C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B569314-B13F-4249-A241-E4A853C7A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619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1B7683-423A-4A10-A04C-010227067B5F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18B5173-A5AE-43A9-8388-377D7107A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95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Wingdings" pitchFamily="2" charset="2"/>
              <a:buNone/>
              <a:defRPr/>
            </a:pPr>
            <a:fld id="{C0510A64-24D9-43C0-AF2F-28BA38D9C744}" type="slidenum">
              <a:rPr lang="ru-RU" altLang="ru-RU" smtClean="0"/>
              <a:pPr eaLnBrk="1">
                <a:spcBef>
                  <a:spcPct val="0"/>
                </a:spcBef>
                <a:buSzPct val="45000"/>
                <a:buFont typeface="Wingdings" pitchFamily="2" charset="2"/>
                <a:buNone/>
                <a:defRPr/>
              </a:pPr>
              <a:t>1</a:t>
            </a:fld>
            <a:endParaRPr lang="ru-RU" altLang="ru-RU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40363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Положительные отзывы клиентов</a:t>
            </a:r>
            <a:r>
              <a:rPr lang="en-US" altLang="uk-UA" sz="1200" dirty="0" smtClean="0">
                <a:solidFill>
                  <a:srgbClr val="000000"/>
                </a:solidFill>
              </a:rPr>
              <a:t>/ </a:t>
            </a:r>
            <a:r>
              <a:rPr lang="ru-RU" altLang="uk-UA" sz="1200" dirty="0" smtClean="0">
                <a:solidFill>
                  <a:srgbClr val="000000"/>
                </a:solidFill>
              </a:rPr>
              <a:t>Позитив на других сайтах и профилях (</a:t>
            </a:r>
            <a:r>
              <a:rPr lang="en-US" altLang="uk-UA" sz="1200" dirty="0" smtClean="0">
                <a:solidFill>
                  <a:srgbClr val="000000"/>
                </a:solidFill>
              </a:rPr>
              <a:t>SEO)/</a:t>
            </a:r>
            <a:r>
              <a:rPr lang="ru-RU" altLang="uk-UA" sz="1200" dirty="0" err="1" smtClean="0">
                <a:solidFill>
                  <a:srgbClr val="000000"/>
                </a:solidFill>
              </a:rPr>
              <a:t>Проактивное</a:t>
            </a:r>
            <a:r>
              <a:rPr lang="ru-RU" altLang="uk-UA" sz="1200" dirty="0" smtClean="0">
                <a:solidFill>
                  <a:srgbClr val="000000"/>
                </a:solidFill>
              </a:rPr>
              <a:t> промо и реакция через публикации</a:t>
            </a:r>
            <a:r>
              <a:rPr lang="en-US" altLang="uk-UA" sz="1200" dirty="0" smtClean="0">
                <a:solidFill>
                  <a:srgbClr val="000000"/>
                </a:solidFill>
              </a:rPr>
              <a:t>/</a:t>
            </a:r>
            <a:r>
              <a:rPr lang="ru-RU" altLang="uk-UA" sz="1200" dirty="0" smtClean="0">
                <a:solidFill>
                  <a:srgbClr val="000000"/>
                </a:solidFill>
              </a:rPr>
              <a:t>Управление настроением пользователей</a:t>
            </a:r>
            <a:r>
              <a:rPr lang="en-US" altLang="uk-UA" sz="1200" dirty="0" smtClean="0">
                <a:solidFill>
                  <a:srgbClr val="000000"/>
                </a:solidFill>
              </a:rPr>
              <a:t>/</a:t>
            </a:r>
            <a:r>
              <a:rPr lang="ru-RU" altLang="uk-UA" sz="1200" dirty="0" smtClean="0">
                <a:solidFill>
                  <a:srgbClr val="000000"/>
                </a:solidFill>
              </a:rPr>
              <a:t>Конвертации пользователей в ваших </a:t>
            </a:r>
            <a:r>
              <a:rPr lang="ru-RU" altLang="uk-UA" sz="1200" dirty="0" err="1" smtClean="0">
                <a:solidFill>
                  <a:srgbClr val="000000"/>
                </a:solidFill>
              </a:rPr>
              <a:t>френдов</a:t>
            </a:r>
            <a:r>
              <a:rPr lang="ru-RU" altLang="uk-UA" sz="1200" dirty="0" smtClean="0">
                <a:solidFill>
                  <a:srgbClr val="000000"/>
                </a:solidFill>
              </a:rPr>
              <a:t>, подписчиков</a:t>
            </a:r>
            <a:r>
              <a:rPr lang="en-US" altLang="uk-UA" sz="1200" dirty="0" smtClean="0">
                <a:solidFill>
                  <a:srgbClr val="000000"/>
                </a:solidFill>
              </a:rPr>
              <a:t>/</a:t>
            </a:r>
            <a:r>
              <a:rPr lang="ru-RU" altLang="uk-UA" sz="1200" dirty="0" smtClean="0">
                <a:solidFill>
                  <a:srgbClr val="000000"/>
                </a:solidFill>
              </a:rPr>
              <a:t>Удержание и повышение лояльности уже существующих клиентов</a:t>
            </a:r>
            <a:r>
              <a:rPr lang="en-US" altLang="uk-UA" sz="1200" dirty="0" smtClean="0">
                <a:solidFill>
                  <a:srgbClr val="000000"/>
                </a:solidFill>
              </a:rPr>
              <a:t>/</a:t>
            </a:r>
            <a:r>
              <a:rPr lang="ru-RU" altLang="uk-UA" sz="1200" dirty="0" smtClean="0">
                <a:solidFill>
                  <a:srgbClr val="000000"/>
                </a:solidFill>
              </a:rPr>
              <a:t>Новые сайты и профиля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1089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uk-UA" i="1" dirty="0" smtClean="0"/>
              <a:t>У человека столько репутаций, сколько у него знакомых. Сотрудники – источник 80 % </a:t>
            </a:r>
            <a:endParaRPr lang="uk-UA" altLang="uk-UA" dirty="0" smtClean="0"/>
          </a:p>
          <a:p>
            <a:r>
              <a:rPr lang="ru-RU" altLang="uk-UA" dirty="0" err="1" smtClean="0"/>
              <a:t>Репутационных</a:t>
            </a:r>
            <a:r>
              <a:rPr lang="ru-RU" altLang="uk-UA" baseline="0" dirty="0" smtClean="0"/>
              <a:t> кризисов </a:t>
            </a:r>
            <a:endParaRPr lang="uk-UA" altLang="uk-UA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1. Быстрота реакции. 2. </a:t>
            </a:r>
            <a:r>
              <a:rPr lang="en-US" altLang="uk-UA" sz="1200" dirty="0" smtClean="0">
                <a:solidFill>
                  <a:srgbClr val="000000"/>
                </a:solidFill>
              </a:rPr>
              <a:t>One company –one voice. </a:t>
            </a:r>
            <a:r>
              <a:rPr lang="ru-RU" altLang="uk-UA" sz="1200" dirty="0" smtClean="0">
                <a:solidFill>
                  <a:srgbClr val="000000"/>
                </a:solidFill>
              </a:rPr>
              <a:t>3. Своя версия ситуации. 4. Привлечение лидеров мнений. 5. Иногда лучше молчать. 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Положительные отзывы клиентов</a:t>
            </a:r>
            <a:endParaRPr lang="uk-UA" altLang="uk-UA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Позитив на других сайтах и профилях (</a:t>
            </a:r>
            <a:r>
              <a:rPr lang="en-US" altLang="uk-UA" sz="1200" dirty="0" smtClean="0">
                <a:solidFill>
                  <a:srgbClr val="000000"/>
                </a:solidFill>
              </a:rPr>
              <a:t>SEO)</a:t>
            </a:r>
            <a:endParaRPr lang="uk-UA" altLang="uk-UA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err="1" smtClean="0">
                <a:solidFill>
                  <a:srgbClr val="000000"/>
                </a:solidFill>
              </a:rPr>
              <a:t>Проактивное</a:t>
            </a:r>
            <a:r>
              <a:rPr lang="ru-RU" altLang="uk-UA" sz="1200" dirty="0" smtClean="0">
                <a:solidFill>
                  <a:srgbClr val="000000"/>
                </a:solidFill>
              </a:rPr>
              <a:t> промо и реакция через публикации</a:t>
            </a:r>
            <a:endParaRPr lang="uk-UA" altLang="uk-UA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Управление настроением пользователей</a:t>
            </a:r>
            <a:endParaRPr lang="uk-UA" altLang="uk-UA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uk-UA" sz="1200" dirty="0" smtClean="0">
                <a:solidFill>
                  <a:srgbClr val="000000"/>
                </a:solidFill>
              </a:rPr>
              <a:t>Конвертации пользователей в ваших </a:t>
            </a:r>
            <a:r>
              <a:rPr lang="ru-RU" altLang="uk-UA" sz="1200" dirty="0" err="1" smtClean="0">
                <a:solidFill>
                  <a:srgbClr val="000000"/>
                </a:solidFill>
              </a:rPr>
              <a:t>френдов</a:t>
            </a:r>
            <a:r>
              <a:rPr lang="ru-RU" altLang="uk-UA" sz="1200" dirty="0" smtClean="0">
                <a:solidFill>
                  <a:srgbClr val="000000"/>
                </a:solidFill>
              </a:rPr>
              <a:t>, подписчиков</a:t>
            </a:r>
            <a:endParaRPr lang="uk-UA" altLang="uk-UA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ru-RU" altLang="uk-UA" sz="1200" dirty="0" smtClean="0">
                <a:solidFill>
                  <a:srgbClr val="000000"/>
                </a:solidFill>
              </a:rPr>
              <a:t>Удержание и повышение лояльности уже существующих клиентов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ru-RU" altLang="uk-UA" sz="1200" dirty="0" smtClean="0">
                <a:solidFill>
                  <a:srgbClr val="000000"/>
                </a:solidFill>
              </a:rPr>
              <a:t>Новые сайты и профиля</a:t>
            </a:r>
          </a:p>
          <a:p>
            <a:pPr marL="228600" indent="-228600"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28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1394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uk-U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35 % возможность заниматься любимым делом. 28 % - уверенность в завтрашнем дне, стабильность. 16 % - это признание заслуг, обратная связь от руководства. 12 % - хороший коллектив. 9 % - разные факторы</a:t>
            </a:r>
            <a:endParaRPr lang="uk-U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5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Вижу, слышу,</a:t>
            </a:r>
            <a:r>
              <a:rPr lang="ru-RU" baseline="0" dirty="0" smtClean="0"/>
              <a:t> реагирую. 2. Дайте человеку почувствовать его важность для вас.  3. Жизнь без цели – худшая из судеб. 4. Только позитив!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172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Искренность, Правдивость, Содержательность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Понятность, Непрерывность и последовательность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Каналы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Готовность аудитории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478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1. 5</a:t>
            </a:r>
            <a:r>
              <a:rPr lang="en-US" dirty="0" smtClean="0"/>
              <a:t>W</a:t>
            </a:r>
            <a:r>
              <a:rPr lang="ru-RU" dirty="0" smtClean="0"/>
              <a:t>.</a:t>
            </a:r>
            <a:r>
              <a:rPr lang="ru-RU" baseline="0" dirty="0" smtClean="0"/>
              <a:t> 2. Как отразится на ЦА (актуализация). 3. Что ЦА нужно сделать (действия). 4. обратная связь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437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2413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528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Коммуникации: массовые, личные, смешанные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256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eg"/><Relationship Id="rId18" Type="http://schemas.openxmlformats.org/officeDocument/2006/relationships/image" Target="../media/image12.jpeg"/><Relationship Id="rId26" Type="http://schemas.openxmlformats.org/officeDocument/2006/relationships/hyperlink" Target="http://images.google.com.ua/imgres?imgurl=http://www.nonprofitresourcectr.org/citibank%20logo%20small.jpg&amp;imgrefurl=http://www.nonprofitresourcectr.org/CitibankFresno2007.htm&amp;h=260&amp;w=1011&amp;sz=45&amp;tbnid=XfalqgQ8dnaLFM:&amp;tbnh=39&amp;tbnw=150&amp;prev=/images?q=citibank,+logo&amp;um=1&amp;start=1&amp;sa=X&amp;oi=images&amp;ct=image&amp;cd=1" TargetMode="External"/><Relationship Id="rId39" Type="http://schemas.openxmlformats.org/officeDocument/2006/relationships/hyperlink" Target="http://www.sebgroup.com/pow/wcp/sebgroup.asp?lang=en" TargetMode="External"/><Relationship Id="rId3" Type="http://schemas.openxmlformats.org/officeDocument/2006/relationships/image" Target="../media/image2.jpeg"/><Relationship Id="rId21" Type="http://schemas.openxmlformats.org/officeDocument/2006/relationships/image" Target="../media/image14.png"/><Relationship Id="rId34" Type="http://schemas.openxmlformats.org/officeDocument/2006/relationships/image" Target="../media/image22.jpeg"/><Relationship Id="rId42" Type="http://schemas.openxmlformats.org/officeDocument/2006/relationships/image" Target="../media/image28.png"/><Relationship Id="rId47" Type="http://schemas.openxmlformats.org/officeDocument/2006/relationships/image" Target="../media/image3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hyperlink" Target="http://www.fortuna-bg.com/products.php?lang=bg&amp;id=1&amp;PHPSESSID=dc757dd282713a01e1f01148e10b0150" TargetMode="External"/><Relationship Id="rId25" Type="http://schemas.openxmlformats.org/officeDocument/2006/relationships/image" Target="../media/image16.png"/><Relationship Id="rId33" Type="http://schemas.openxmlformats.org/officeDocument/2006/relationships/hyperlink" Target="http://images.google.com.ua/imgres?imgurl=http://www.freewebs.com/surerich/HSBC%20logo.JPG&amp;imgrefurl=http://www.freewebs.com/surerich/myprofile.htm&amp;h=1181&amp;w=2953&amp;sz=337&amp;tbnid=E4CoOO3Piv3diM:&amp;tbnh=60&amp;tbnw=150&amp;prev=/images?q=hsbc,+logo&amp;um=1&amp;start=1&amp;sa=X&amp;oi=images&amp;ct=image&amp;cd=1" TargetMode="External"/><Relationship Id="rId38" Type="http://schemas.openxmlformats.org/officeDocument/2006/relationships/image" Target="../media/image25.png"/><Relationship Id="rId46" Type="http://schemas.openxmlformats.org/officeDocument/2006/relationships/hyperlink" Target="http://en.wikipedia.org/wiki/Image:Arcelor_logo.pn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tech.com/" TargetMode="External"/><Relationship Id="rId11" Type="http://schemas.openxmlformats.org/officeDocument/2006/relationships/image" Target="../media/image7.jpeg"/><Relationship Id="rId24" Type="http://schemas.openxmlformats.org/officeDocument/2006/relationships/hyperlink" Target="http://www.barcap.com/sites/v/index.jsp?vgnextoid=0498b822dcc2a010VgnVCM1000002e14480aRCRD" TargetMode="External"/><Relationship Id="rId32" Type="http://schemas.openxmlformats.org/officeDocument/2006/relationships/image" Target="../media/image21.png"/><Relationship Id="rId37" Type="http://schemas.openxmlformats.org/officeDocument/2006/relationships/image" Target="../media/image24.jpeg"/><Relationship Id="rId40" Type="http://schemas.openxmlformats.org/officeDocument/2006/relationships/image" Target="../media/image26.png"/><Relationship Id="rId45" Type="http://schemas.openxmlformats.org/officeDocument/2006/relationships/image" Target="../media/image31.pn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hyperlink" Target="http://upload.wikimedia.org/wikipedia/en/4/48/Deutsche_Bank-Logo.svg" TargetMode="External"/><Relationship Id="rId36" Type="http://schemas.openxmlformats.org/officeDocument/2006/relationships/hyperlink" Target="http://upload.wikimedia.org/wikipedia/commons/6/6b/Lehman_Brothers_logo.jpg" TargetMode="External"/><Relationship Id="rId49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hyperlink" Target="http://en.wikipedia.org/wiki/Image:Glencore_Logo.jpg" TargetMode="External"/><Relationship Id="rId31" Type="http://schemas.openxmlformats.org/officeDocument/2006/relationships/image" Target="../media/image20.png"/><Relationship Id="rId44" Type="http://schemas.openxmlformats.org/officeDocument/2006/relationships/image" Target="../media/image30.png"/><Relationship Id="rId4" Type="http://schemas.openxmlformats.org/officeDocument/2006/relationships/hyperlink" Target="http://en.wikipedia.org/wiki/Image:Nissan_Logo.jpg" TargetMode="External"/><Relationship Id="rId9" Type="http://schemas.openxmlformats.org/officeDocument/2006/relationships/hyperlink" Target="http://www.telenor.com/" TargetMode="External"/><Relationship Id="rId14" Type="http://schemas.openxmlformats.org/officeDocument/2006/relationships/hyperlink" Target="http://en.wikipedia.org/wiki/Image:Nokian_logo.svg" TargetMode="External"/><Relationship Id="rId22" Type="http://schemas.openxmlformats.org/officeDocument/2006/relationships/hyperlink" Target="http://www.group.abnamro.com/" TargetMode="External"/><Relationship Id="rId27" Type="http://schemas.openxmlformats.org/officeDocument/2006/relationships/image" Target="../media/image17.jpeg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43" Type="http://schemas.openxmlformats.org/officeDocument/2006/relationships/image" Target="../media/image29.png"/><Relationship Id="rId48" Type="http://schemas.openxmlformats.org/officeDocument/2006/relationships/hyperlink" Target="http://en.wikipedia.org/wiki/Image:Kodak_logo.svg" TargetMode="External"/><Relationship Id="rId8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eg"/><Relationship Id="rId18" Type="http://schemas.openxmlformats.org/officeDocument/2006/relationships/image" Target="../media/image12.jpeg"/><Relationship Id="rId26" Type="http://schemas.openxmlformats.org/officeDocument/2006/relationships/hyperlink" Target="http://images.google.com.ua/imgres?imgurl=http://www.nonprofitresourcectr.org/citibank%20logo%20small.jpg&amp;imgrefurl=http://www.nonprofitresourcectr.org/CitibankFresno2007.htm&amp;h=260&amp;w=1011&amp;sz=45&amp;tbnid=XfalqgQ8dnaLFM:&amp;tbnh=39&amp;tbnw=150&amp;prev=/images?q=citibank,+logo&amp;um=1&amp;start=1&amp;sa=X&amp;oi=images&amp;ct=image&amp;cd=1" TargetMode="External"/><Relationship Id="rId39" Type="http://schemas.openxmlformats.org/officeDocument/2006/relationships/hyperlink" Target="http://www.sebgroup.com/pow/wcp/sebgroup.asp?lang=en" TargetMode="External"/><Relationship Id="rId3" Type="http://schemas.openxmlformats.org/officeDocument/2006/relationships/image" Target="../media/image2.jpeg"/><Relationship Id="rId21" Type="http://schemas.openxmlformats.org/officeDocument/2006/relationships/image" Target="../media/image14.png"/><Relationship Id="rId34" Type="http://schemas.openxmlformats.org/officeDocument/2006/relationships/image" Target="../media/image22.jpeg"/><Relationship Id="rId42" Type="http://schemas.openxmlformats.org/officeDocument/2006/relationships/image" Target="../media/image28.png"/><Relationship Id="rId47" Type="http://schemas.openxmlformats.org/officeDocument/2006/relationships/image" Target="../media/image3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hyperlink" Target="http://www.fortuna-bg.com/products.php?lang=bg&amp;id=1&amp;PHPSESSID=dc757dd282713a01e1f01148e10b0150" TargetMode="External"/><Relationship Id="rId25" Type="http://schemas.openxmlformats.org/officeDocument/2006/relationships/image" Target="../media/image16.png"/><Relationship Id="rId33" Type="http://schemas.openxmlformats.org/officeDocument/2006/relationships/hyperlink" Target="http://images.google.com.ua/imgres?imgurl=http://www.freewebs.com/surerich/HSBC%20logo.JPG&amp;imgrefurl=http://www.freewebs.com/surerich/myprofile.htm&amp;h=1181&amp;w=2953&amp;sz=337&amp;tbnid=E4CoOO3Piv3diM:&amp;tbnh=60&amp;tbnw=150&amp;prev=/images?q=hsbc,+logo&amp;um=1&amp;start=1&amp;sa=X&amp;oi=images&amp;ct=image&amp;cd=1" TargetMode="External"/><Relationship Id="rId38" Type="http://schemas.openxmlformats.org/officeDocument/2006/relationships/image" Target="../media/image25.png"/><Relationship Id="rId46" Type="http://schemas.openxmlformats.org/officeDocument/2006/relationships/hyperlink" Target="http://en.wikipedia.org/wiki/Image:Arcelor_logo.pn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tech.com/" TargetMode="External"/><Relationship Id="rId11" Type="http://schemas.openxmlformats.org/officeDocument/2006/relationships/image" Target="../media/image7.jpeg"/><Relationship Id="rId24" Type="http://schemas.openxmlformats.org/officeDocument/2006/relationships/hyperlink" Target="http://www.barcap.com/sites/v/index.jsp?vgnextoid=0498b822dcc2a010VgnVCM1000002e14480aRCRD" TargetMode="External"/><Relationship Id="rId32" Type="http://schemas.openxmlformats.org/officeDocument/2006/relationships/image" Target="../media/image21.png"/><Relationship Id="rId37" Type="http://schemas.openxmlformats.org/officeDocument/2006/relationships/image" Target="../media/image24.jpeg"/><Relationship Id="rId40" Type="http://schemas.openxmlformats.org/officeDocument/2006/relationships/image" Target="../media/image26.png"/><Relationship Id="rId45" Type="http://schemas.openxmlformats.org/officeDocument/2006/relationships/image" Target="../media/image31.pn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hyperlink" Target="http://upload.wikimedia.org/wikipedia/en/4/48/Deutsche_Bank-Logo.svg" TargetMode="External"/><Relationship Id="rId36" Type="http://schemas.openxmlformats.org/officeDocument/2006/relationships/hyperlink" Target="http://upload.wikimedia.org/wikipedia/commons/6/6b/Lehman_Brothers_logo.jpg" TargetMode="External"/><Relationship Id="rId49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hyperlink" Target="http://en.wikipedia.org/wiki/Image:Glencore_Logo.jpg" TargetMode="External"/><Relationship Id="rId31" Type="http://schemas.openxmlformats.org/officeDocument/2006/relationships/image" Target="../media/image20.png"/><Relationship Id="rId44" Type="http://schemas.openxmlformats.org/officeDocument/2006/relationships/image" Target="../media/image30.png"/><Relationship Id="rId4" Type="http://schemas.openxmlformats.org/officeDocument/2006/relationships/hyperlink" Target="http://en.wikipedia.org/wiki/Image:Nissan_Logo.jpg" TargetMode="External"/><Relationship Id="rId9" Type="http://schemas.openxmlformats.org/officeDocument/2006/relationships/hyperlink" Target="http://www.telenor.com/" TargetMode="External"/><Relationship Id="rId14" Type="http://schemas.openxmlformats.org/officeDocument/2006/relationships/hyperlink" Target="http://en.wikipedia.org/wiki/Image:Nokian_logo.svg" TargetMode="External"/><Relationship Id="rId22" Type="http://schemas.openxmlformats.org/officeDocument/2006/relationships/hyperlink" Target="http://www.group.abnamro.com/" TargetMode="External"/><Relationship Id="rId27" Type="http://schemas.openxmlformats.org/officeDocument/2006/relationships/image" Target="../media/image17.jpeg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43" Type="http://schemas.openxmlformats.org/officeDocument/2006/relationships/image" Target="../media/image29.png"/><Relationship Id="rId48" Type="http://schemas.openxmlformats.org/officeDocument/2006/relationships/hyperlink" Target="http://en.wikipedia.org/wiki/Image:Kodak_logo.svg" TargetMode="External"/><Relationship Id="rId8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-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0" y="5157788"/>
            <a:ext cx="9144000" cy="7143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71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23528" y="5589240"/>
            <a:ext cx="8420472" cy="648072"/>
          </a:xfrm>
        </p:spPr>
        <p:txBody>
          <a:bodyPr/>
          <a:lstStyle>
            <a:lvl1pPr>
              <a:defRPr>
                <a:solidFill>
                  <a:srgbClr val="00AAB4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ли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6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7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3" descr="logo_add_5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1292225"/>
            <a:ext cx="895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Nissan Logo">
            <a:hlinkClick r:id="rId4" tooltip="&quot;Nissan Logo&quot;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419225"/>
            <a:ext cx="6365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GTK_Logo_Color12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32025"/>
            <a:ext cx="11414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3" descr="coca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536700"/>
            <a:ext cx="91916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4" descr="Telenor - www.telenor.com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12541" b="11258"/>
          <a:stretch>
            <a:fillRect/>
          </a:stretch>
        </p:blipFill>
        <p:spPr bwMode="auto">
          <a:xfrm>
            <a:off x="1598613" y="1344613"/>
            <a:ext cx="1262062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5" descr="logo-damen_1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1393825"/>
            <a:ext cx="1333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6" descr="news-corp_logo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7825"/>
            <a:ext cx="18208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7" descr="mieleNe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601788"/>
            <a:ext cx="115411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8" descr="175px-Nokian_logo">
            <a:hlinkClick r:id="rId14" tooltip="&quot;Nokian logo.svg&quot;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238375"/>
            <a:ext cx="9826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9" descr="Toshiba Top Pag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152650"/>
            <a:ext cx="1236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0" descr="Продукти, които се предлагат в България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160588"/>
            <a:ext cx="10048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1" descr="Image:Glencore Logo.jpg">
            <a:hlinkClick r:id="rId19" tooltip="&quot;Image:Glencore Logo.jpg&quot;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239963"/>
            <a:ext cx="12684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2" descr="MOC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109788"/>
            <a:ext cx="647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4" descr="ABN AMRO logo.">
            <a:hlinkClick r:id="rId22" tooltip="&quot;Opens in a new window&quot;"/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 b="20787"/>
          <a:stretch>
            <a:fillRect/>
          </a:stretch>
        </p:blipFill>
        <p:spPr bwMode="auto">
          <a:xfrm>
            <a:off x="2379663" y="4319588"/>
            <a:ext cx="1419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5" descr="Barclays Capital Home">
            <a:hlinkClick r:id="rId24"/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949825"/>
            <a:ext cx="1195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6" descr="http://www.nonprofitresourcectr.org/CitibankFresno2007.htm">
            <a:hlinkClick r:id="rId26"/>
          </p:cNvPr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283075"/>
            <a:ext cx="12176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7" descr="Image:Deutsche Bank-Logo.svg">
            <a:hlinkClick r:id="rId28"/>
          </p:cNvPr>
          <p:cNvPicPr>
            <a:picLocks noChangeAspect="1" noChangeArrowheads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507038"/>
            <a:ext cx="201136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8" descr="drkw_logo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589588"/>
            <a:ext cx="24558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9" descr="ebrd_logo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681" r="1718" b="2681"/>
          <a:stretch>
            <a:fillRect/>
          </a:stretch>
        </p:blipFill>
        <p:spPr bwMode="auto">
          <a:xfrm>
            <a:off x="6064250" y="4130675"/>
            <a:ext cx="979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0" descr="ifc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10225"/>
            <a:ext cx="7937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1" descr="http://www.freewebs.com/surerich/myprofile.htm">
            <a:hlinkClick r:id="rId33"/>
          </p:cNvPr>
          <p:cNvPicPr>
            <a:picLocks noChangeAspect="1" noChangeArrowheads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289425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2" descr="ml_brand"/>
          <p:cNvPicPr>
            <a:picLocks noChangeAspect="1" noChangeArrowheads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4346575"/>
            <a:ext cx="10445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3" descr="Image:Lehman Brothers logo.jpg">
            <a:hlinkClick r:id="rId36"/>
          </p:cNvPr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5122863"/>
            <a:ext cx="184308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4" descr="swedbank_182x41"/>
          <p:cNvPicPr>
            <a:picLocks noChangeAspect="1" noChangeArrowheads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5611813"/>
            <a:ext cx="1501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5" descr="SEB Group">
            <a:hlinkClick r:id="rId39"/>
          </p:cNvPr>
          <p:cNvPicPr>
            <a:picLocks noChangeAspect="1" noChangeArrowheads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924425"/>
            <a:ext cx="6921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 descr="ING"/>
          <p:cNvPicPr>
            <a:picLocks noChangeAspect="1" noChangeArrowheads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954588"/>
            <a:ext cx="11318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3" descr="csfb_logo"/>
          <p:cNvPicPr>
            <a:picLocks noChangeAspect="1" noChangeArrowheads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5005388"/>
            <a:ext cx="12239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9"/>
          <p:cNvSpPr>
            <a:spLocks noChangeShapeType="1"/>
          </p:cNvSpPr>
          <p:nvPr userDrawn="1"/>
        </p:nvSpPr>
        <p:spPr bwMode="auto">
          <a:xfrm>
            <a:off x="466725" y="3573463"/>
            <a:ext cx="8135938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38" name="Picture 25" descr="Renault"/>
          <p:cNvPicPr>
            <a:picLocks noChangeAspect="1" noChangeArrowheads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4" descr="Severstal"/>
          <p:cNvPicPr>
            <a:picLocks noChangeAspect="1" noChangeArrowheads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74950"/>
            <a:ext cx="12239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opharma logo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2738"/>
            <a:ext cx="11366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1" descr="170px-Arcelor_logo">
            <a:hlinkClick r:id="rId46" tooltip="&quot;Arcelor logo.png&quot;"/>
          </p:cNvPr>
          <p:cNvPicPr>
            <a:picLocks noChangeAspect="1" noChangeArrowheads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1079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2" descr="Eastman Kodak Company logo">
            <a:hlinkClick r:id="rId48" tooltip="&quot;Eastman Kodak Company logo&quot;"/>
          </p:cNvPr>
          <p:cNvPicPr>
            <a:picLocks noChangeAspect="1" noChangeArrowheads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952750"/>
            <a:ext cx="8921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Текст 15"/>
          <p:cNvSpPr>
            <a:spLocks noGrp="1"/>
          </p:cNvSpPr>
          <p:nvPr>
            <p:ph type="body" sz="quarter" idx="11"/>
          </p:nvPr>
        </p:nvSpPr>
        <p:spPr>
          <a:xfrm>
            <a:off x="360000" y="3752200"/>
            <a:ext cx="8532000" cy="36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Текст 15"/>
          <p:cNvSpPr>
            <a:spLocks noGrp="1"/>
          </p:cNvSpPr>
          <p:nvPr>
            <p:ph type="body" sz="quarter" idx="12"/>
          </p:nvPr>
        </p:nvSpPr>
        <p:spPr>
          <a:xfrm>
            <a:off x="360000" y="1080000"/>
            <a:ext cx="8532000" cy="36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3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04190511-E4E2-4A62-A710-4C7BDB27DF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0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5C0AA-655E-4CB7-9D63-137B084421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343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2234-8183-4A93-8638-DF1975502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987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5A53-60C1-4D09-AF1F-E6545CBDCE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65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669C5-AD10-4846-95B2-022062CCDB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25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AAEF-625C-49DB-B6D9-8F10D7810E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72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2BCA-7576-413D-9B23-ABB3054BB9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43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BB99-69CE-481E-9656-302B0CCD9C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71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02E1-55C7-48F8-9EF1-5906D8B209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30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DB54C-5BA4-4B85-9886-7C473F6E23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5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360000" y="972000"/>
            <a:ext cx="8425185" cy="5185122"/>
          </a:xfrm>
        </p:spPr>
        <p:txBody>
          <a:bodyPr/>
          <a:lstStyle>
            <a:lvl3pPr>
              <a:defRPr sz="13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B063A317-E4DD-4179-AF3E-F3AF10CA95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364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AFFA4-F192-4957-B533-B413A74EC3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04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E2CF1-C3E0-43C7-ABC1-EFEC0C5CB6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19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- Асте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71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03544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- Асте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70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5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0"/>
          </p:nvPr>
        </p:nvSpPr>
        <p:spPr>
          <a:xfrm>
            <a:off x="360000" y="979200"/>
            <a:ext cx="8497887" cy="511409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6A32FA0D-710D-4FD0-A585-CC619F67A6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85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иенты - Сф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8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12" name="Группа 9"/>
          <p:cNvGrpSpPr>
            <a:grpSpLocks/>
          </p:cNvGrpSpPr>
          <p:nvPr userDrawn="1"/>
        </p:nvGrpSpPr>
        <p:grpSpPr bwMode="auto">
          <a:xfrm>
            <a:off x="465138" y="2276475"/>
            <a:ext cx="8394700" cy="3433763"/>
            <a:chOff x="465138" y="2276475"/>
            <a:chExt cx="8394417" cy="3433729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987347" y="4198036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467544" y="4198036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789093" y="4198036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2627784" y="4198036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6987347" y="2276872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67544" y="2276872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789093" y="2276872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627784" y="2276872"/>
              <a:ext cx="1872208" cy="1512168"/>
            </a:xfrm>
            <a:prstGeom prst="roundRect">
              <a:avLst/>
            </a:prstGeom>
            <a:solidFill>
              <a:schemeClr val="bg1"/>
            </a:solidFill>
            <a:ln w="0"/>
            <a:effectLst>
              <a:outerShdw blurRad="215900" dir="324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bevelB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/>
            </a:p>
          </p:txBody>
        </p:sp>
        <p:sp>
          <p:nvSpPr>
            <p:cNvPr id="22" name="_s1029"/>
            <p:cNvSpPr>
              <a:spLocks noChangeArrowheads="1"/>
            </p:cNvSpPr>
            <p:nvPr/>
          </p:nvSpPr>
          <p:spPr bwMode="auto">
            <a:xfrm>
              <a:off x="465138" y="4221144"/>
              <a:ext cx="1874774" cy="143984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</p:txBody>
        </p:sp>
        <p:sp>
          <p:nvSpPr>
            <p:cNvPr id="23" name="_s1029"/>
            <p:cNvSpPr>
              <a:spLocks noChangeArrowheads="1"/>
            </p:cNvSpPr>
            <p:nvPr/>
          </p:nvSpPr>
          <p:spPr bwMode="auto">
            <a:xfrm>
              <a:off x="2627240" y="4221144"/>
              <a:ext cx="1874774" cy="143984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</p:txBody>
        </p:sp>
        <p:sp>
          <p:nvSpPr>
            <p:cNvPr id="24" name="_s1029"/>
            <p:cNvSpPr>
              <a:spLocks noChangeArrowheads="1"/>
            </p:cNvSpPr>
            <p:nvPr/>
          </p:nvSpPr>
          <p:spPr bwMode="auto">
            <a:xfrm>
              <a:off x="4787754" y="4221144"/>
              <a:ext cx="1874775" cy="144302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ru-RU" altLang="ru-RU" sz="1100" smtClean="0">
                <a:solidFill>
                  <a:srgbClr val="000000"/>
                </a:solidFill>
              </a:endParaRPr>
            </a:p>
          </p:txBody>
        </p:sp>
        <p:sp>
          <p:nvSpPr>
            <p:cNvPr id="25" name="_s1029"/>
            <p:cNvSpPr>
              <a:spLocks noChangeArrowheads="1"/>
            </p:cNvSpPr>
            <p:nvPr/>
          </p:nvSpPr>
          <p:spPr bwMode="auto">
            <a:xfrm>
              <a:off x="4787754" y="2276475"/>
              <a:ext cx="1874775" cy="14398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110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_s1029"/>
            <p:cNvSpPr>
              <a:spLocks noChangeArrowheads="1"/>
            </p:cNvSpPr>
            <p:nvPr/>
          </p:nvSpPr>
          <p:spPr bwMode="auto">
            <a:xfrm>
              <a:off x="6948269" y="2276475"/>
              <a:ext cx="1874774" cy="14398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  <a:p>
              <a:pPr algn="ctr" eaLnBrk="1" hangingPunct="1">
                <a:defRPr/>
              </a:pPr>
              <a:endParaRPr lang="en-US" altLang="ru-RU" sz="1100" b="1" smtClean="0">
                <a:solidFill>
                  <a:srgbClr val="00AAB4"/>
                </a:solidFill>
              </a:endParaRPr>
            </a:p>
          </p:txBody>
        </p:sp>
        <p:sp>
          <p:nvSpPr>
            <p:cNvPr id="27" name="_s1029"/>
            <p:cNvSpPr>
              <a:spLocks noChangeArrowheads="1"/>
            </p:cNvSpPr>
            <p:nvPr/>
          </p:nvSpPr>
          <p:spPr bwMode="auto">
            <a:xfrm>
              <a:off x="6948269" y="4221144"/>
              <a:ext cx="1874774" cy="144302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11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Текст 7"/>
          <p:cNvSpPr txBox="1">
            <a:spLocks/>
          </p:cNvSpPr>
          <p:nvPr userDrawn="1"/>
        </p:nvSpPr>
        <p:spPr bwMode="auto">
          <a:xfrm>
            <a:off x="323850" y="1052513"/>
            <a:ext cx="2160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29" name="Текст 7"/>
          <p:cNvSpPr txBox="1">
            <a:spLocks/>
          </p:cNvSpPr>
          <p:nvPr userDrawn="1"/>
        </p:nvSpPr>
        <p:spPr bwMode="auto">
          <a:xfrm>
            <a:off x="6875463" y="1052513"/>
            <a:ext cx="21605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30" name="Текст 7"/>
          <p:cNvSpPr txBox="1">
            <a:spLocks/>
          </p:cNvSpPr>
          <p:nvPr userDrawn="1"/>
        </p:nvSpPr>
        <p:spPr bwMode="auto">
          <a:xfrm>
            <a:off x="2555875" y="1052513"/>
            <a:ext cx="2160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31" name="Текст 7"/>
          <p:cNvSpPr txBox="1">
            <a:spLocks/>
          </p:cNvSpPr>
          <p:nvPr userDrawn="1"/>
        </p:nvSpPr>
        <p:spPr bwMode="auto">
          <a:xfrm>
            <a:off x="4643438" y="1052513"/>
            <a:ext cx="21605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10"/>
          </p:nvPr>
        </p:nvSpPr>
        <p:spPr>
          <a:xfrm>
            <a:off x="395536" y="980729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2"/>
          </p:nvPr>
        </p:nvSpPr>
        <p:spPr>
          <a:xfrm>
            <a:off x="255577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3"/>
          </p:nvPr>
        </p:nvSpPr>
        <p:spPr>
          <a:xfrm>
            <a:off x="471601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14"/>
          </p:nvPr>
        </p:nvSpPr>
        <p:spPr>
          <a:xfrm>
            <a:off x="687625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9762B87F-AC37-4C67-A3A6-39234F644C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23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иенты - Сферы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8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2" name="Текст 7"/>
          <p:cNvSpPr txBox="1">
            <a:spLocks/>
          </p:cNvSpPr>
          <p:nvPr userDrawn="1"/>
        </p:nvSpPr>
        <p:spPr bwMode="auto">
          <a:xfrm>
            <a:off x="323850" y="1052513"/>
            <a:ext cx="2160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14" name="Текст 7"/>
          <p:cNvSpPr txBox="1">
            <a:spLocks/>
          </p:cNvSpPr>
          <p:nvPr userDrawn="1"/>
        </p:nvSpPr>
        <p:spPr bwMode="auto">
          <a:xfrm>
            <a:off x="6875463" y="1052513"/>
            <a:ext cx="21605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15" name="Текст 7"/>
          <p:cNvSpPr txBox="1">
            <a:spLocks/>
          </p:cNvSpPr>
          <p:nvPr userDrawn="1"/>
        </p:nvSpPr>
        <p:spPr bwMode="auto">
          <a:xfrm>
            <a:off x="2555875" y="1052513"/>
            <a:ext cx="2160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16" name="Текст 7"/>
          <p:cNvSpPr txBox="1">
            <a:spLocks/>
          </p:cNvSpPr>
          <p:nvPr userDrawn="1"/>
        </p:nvSpPr>
        <p:spPr bwMode="auto">
          <a:xfrm>
            <a:off x="4643438" y="1052513"/>
            <a:ext cx="21605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3" eaLnBrk="1" hangingPunct="1">
              <a:spcBef>
                <a:spcPct val="20000"/>
              </a:spcBef>
              <a:defRPr/>
            </a:pPr>
            <a:endParaRPr lang="en-US" sz="1200" smtClean="0">
              <a:solidFill>
                <a:srgbClr val="BFBFBF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10"/>
          </p:nvPr>
        </p:nvSpPr>
        <p:spPr>
          <a:xfrm>
            <a:off x="395536" y="980729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2"/>
          </p:nvPr>
        </p:nvSpPr>
        <p:spPr>
          <a:xfrm>
            <a:off x="255577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3"/>
          </p:nvPr>
        </p:nvSpPr>
        <p:spPr>
          <a:xfrm>
            <a:off x="471601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14"/>
          </p:nvPr>
        </p:nvSpPr>
        <p:spPr>
          <a:xfrm>
            <a:off x="6876256" y="980728"/>
            <a:ext cx="2088232" cy="8640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7E31E9B7-0C1B-4B50-B5F9-5D2EBAC00A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66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и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6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7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3" descr="logo_add_5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1292225"/>
            <a:ext cx="895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Nissan Logo">
            <a:hlinkClick r:id="rId4" tooltip="&quot;Nissan Logo&quot;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419225"/>
            <a:ext cx="6365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GTK_Logo_Color12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32025"/>
            <a:ext cx="11414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3" descr="coca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536700"/>
            <a:ext cx="91916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4" descr="Telenor - www.telenor.com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12541" b="11258"/>
          <a:stretch>
            <a:fillRect/>
          </a:stretch>
        </p:blipFill>
        <p:spPr bwMode="auto">
          <a:xfrm>
            <a:off x="1598613" y="1344613"/>
            <a:ext cx="1262062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5" descr="logo-damen_1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1393825"/>
            <a:ext cx="1333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6" descr="news-corp_logo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7825"/>
            <a:ext cx="18208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7" descr="mieleNe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601788"/>
            <a:ext cx="115411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8" descr="175px-Nokian_logo">
            <a:hlinkClick r:id="rId14" tooltip="&quot;Nokian logo.svg&quot;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238375"/>
            <a:ext cx="9826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9" descr="Toshiba Top Pag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152650"/>
            <a:ext cx="1236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0" descr="Продукти, които се предлагат в България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160588"/>
            <a:ext cx="10048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1" descr="Image:Glencore Logo.jpg">
            <a:hlinkClick r:id="rId19" tooltip="&quot;Image:Glencore Logo.jpg&quot;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239963"/>
            <a:ext cx="12684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2" descr="MOC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109788"/>
            <a:ext cx="647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4" descr="ABN AMRO logo.">
            <a:hlinkClick r:id="rId22" tooltip="&quot;Opens in a new window&quot;"/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 b="20787"/>
          <a:stretch>
            <a:fillRect/>
          </a:stretch>
        </p:blipFill>
        <p:spPr bwMode="auto">
          <a:xfrm>
            <a:off x="2379663" y="4319588"/>
            <a:ext cx="1419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5" descr="Barclays Capital Home">
            <a:hlinkClick r:id="rId24"/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949825"/>
            <a:ext cx="1195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6" descr="http://www.nonprofitresourcectr.org/CitibankFresno2007.htm">
            <a:hlinkClick r:id="rId26"/>
          </p:cNvPr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283075"/>
            <a:ext cx="12176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7" descr="Image:Deutsche Bank-Logo.svg">
            <a:hlinkClick r:id="rId28"/>
          </p:cNvPr>
          <p:cNvPicPr>
            <a:picLocks noChangeAspect="1" noChangeArrowheads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507038"/>
            <a:ext cx="201136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8" descr="drkw_logo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5589588"/>
            <a:ext cx="24558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9" descr="ebrd_logo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681" r="1718" b="2681"/>
          <a:stretch>
            <a:fillRect/>
          </a:stretch>
        </p:blipFill>
        <p:spPr bwMode="auto">
          <a:xfrm>
            <a:off x="6064250" y="4130675"/>
            <a:ext cx="979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0" descr="ifc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10225"/>
            <a:ext cx="7937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1" descr="http://www.freewebs.com/surerich/myprofile.htm">
            <a:hlinkClick r:id="rId33"/>
          </p:cNvPr>
          <p:cNvPicPr>
            <a:picLocks noChangeAspect="1" noChangeArrowheads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289425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2" descr="ml_brand"/>
          <p:cNvPicPr>
            <a:picLocks noChangeAspect="1" noChangeArrowheads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4346575"/>
            <a:ext cx="10445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3" descr="Image:Lehman Brothers logo.jpg">
            <a:hlinkClick r:id="rId36"/>
          </p:cNvPr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5122863"/>
            <a:ext cx="184308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4" descr="swedbank_182x41"/>
          <p:cNvPicPr>
            <a:picLocks noChangeAspect="1" noChangeArrowheads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5611813"/>
            <a:ext cx="1501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5" descr="SEB Group">
            <a:hlinkClick r:id="rId39"/>
          </p:cNvPr>
          <p:cNvPicPr>
            <a:picLocks noChangeAspect="1" noChangeArrowheads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924425"/>
            <a:ext cx="6921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1" descr="ING"/>
          <p:cNvPicPr>
            <a:picLocks noChangeAspect="1" noChangeArrowheads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954588"/>
            <a:ext cx="11318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3" descr="csfb_logo"/>
          <p:cNvPicPr>
            <a:picLocks noChangeAspect="1" noChangeArrowheads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5005388"/>
            <a:ext cx="12239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9"/>
          <p:cNvSpPr>
            <a:spLocks noChangeShapeType="1"/>
          </p:cNvSpPr>
          <p:nvPr userDrawn="1"/>
        </p:nvSpPr>
        <p:spPr bwMode="auto">
          <a:xfrm>
            <a:off x="466725" y="3573463"/>
            <a:ext cx="8135938" cy="0"/>
          </a:xfrm>
          <a:prstGeom prst="line">
            <a:avLst/>
          </a:prstGeom>
          <a:noFill/>
          <a:ln w="31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38" name="Picture 25" descr="Renault"/>
          <p:cNvPicPr>
            <a:picLocks noChangeAspect="1" noChangeArrowheads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4" descr="Severstal"/>
          <p:cNvPicPr>
            <a:picLocks noChangeAspect="1" noChangeArrowheads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74950"/>
            <a:ext cx="12239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opharma logo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2738"/>
            <a:ext cx="11366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1" descr="170px-Arcelor_logo">
            <a:hlinkClick r:id="rId46" tooltip="&quot;Arcelor logo.png&quot;"/>
          </p:cNvPr>
          <p:cNvPicPr>
            <a:picLocks noChangeAspect="1" noChangeArrowheads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1079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2" descr="Eastman Kodak Company logo">
            <a:hlinkClick r:id="rId48" tooltip="&quot;Eastman Kodak Company logo&quot;"/>
          </p:cNvPr>
          <p:cNvPicPr>
            <a:picLocks noChangeAspect="1" noChangeArrowheads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952750"/>
            <a:ext cx="8921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Текст 15"/>
          <p:cNvSpPr>
            <a:spLocks noGrp="1"/>
          </p:cNvSpPr>
          <p:nvPr>
            <p:ph type="body" sz="quarter" idx="11"/>
          </p:nvPr>
        </p:nvSpPr>
        <p:spPr>
          <a:xfrm>
            <a:off x="360000" y="3752200"/>
            <a:ext cx="8532000" cy="36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Текст 15"/>
          <p:cNvSpPr>
            <a:spLocks noGrp="1"/>
          </p:cNvSpPr>
          <p:nvPr>
            <p:ph type="body" sz="quarter" idx="12"/>
          </p:nvPr>
        </p:nvSpPr>
        <p:spPr>
          <a:xfrm>
            <a:off x="360000" y="980728"/>
            <a:ext cx="8532000" cy="36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3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C438B363-BB41-43F2-938E-A3C3A27810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15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7" name="Группа 7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8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кругленный прямоугольник 10"/>
          <p:cNvSpPr/>
          <p:nvPr userDrawn="1"/>
        </p:nvSpPr>
        <p:spPr>
          <a:xfrm>
            <a:off x="3347864" y="4198036"/>
            <a:ext cx="2232248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67544" y="2276872"/>
            <a:ext cx="2160240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6300192" y="2276872"/>
            <a:ext cx="2232248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467544" y="4221088"/>
            <a:ext cx="2232248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 userDrawn="1"/>
        </p:nvSpPr>
        <p:spPr>
          <a:xfrm>
            <a:off x="3347864" y="2276872"/>
            <a:ext cx="2232248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6300192" y="4221088"/>
            <a:ext cx="2232248" cy="1512168"/>
          </a:xfrm>
          <a:prstGeom prst="roundRect">
            <a:avLst/>
          </a:prstGeom>
          <a:solidFill>
            <a:schemeClr val="bg1"/>
          </a:solidFill>
          <a:ln w="0"/>
          <a:effectLst>
            <a:outerShdw blurRad="215900" dir="324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10"/>
          </p:nvPr>
        </p:nvSpPr>
        <p:spPr>
          <a:xfrm>
            <a:off x="360000" y="1125538"/>
            <a:ext cx="2267784" cy="86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Текст 36"/>
          <p:cNvSpPr>
            <a:spLocks noGrp="1"/>
          </p:cNvSpPr>
          <p:nvPr>
            <p:ph type="body" sz="quarter" idx="11"/>
          </p:nvPr>
        </p:nvSpPr>
        <p:spPr>
          <a:xfrm>
            <a:off x="6192648" y="1124744"/>
            <a:ext cx="2267784" cy="86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Текст 36"/>
          <p:cNvSpPr>
            <a:spLocks noGrp="1"/>
          </p:cNvSpPr>
          <p:nvPr>
            <p:ph type="body" sz="quarter" idx="12"/>
          </p:nvPr>
        </p:nvSpPr>
        <p:spPr>
          <a:xfrm>
            <a:off x="3312328" y="1124744"/>
            <a:ext cx="2267784" cy="86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17D58F3C-382C-4559-9C06-27C14C15A8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55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358775" y="1916113"/>
            <a:ext cx="8245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ja-JP" sz="2800" i="1" smtClean="0">
                <a:solidFill>
                  <a:srgbClr val="00AAB4"/>
                </a:solidFill>
                <a:ea typeface="ＭＳ Ｐゴシック" pitchFamily="34" charset="-128"/>
              </a:rPr>
              <a:t>Thank you for your attention!</a:t>
            </a:r>
            <a:endParaRPr lang="en-US" altLang="ru-RU" sz="2800" i="1" smtClean="0">
              <a:solidFill>
                <a:srgbClr val="00AAB4"/>
              </a:solidFill>
            </a:endParaRPr>
          </a:p>
        </p:txBody>
      </p:sp>
      <p:pic>
        <p:nvPicPr>
          <p:cNvPr id="3" name="Picture 7" descr="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511800"/>
            <a:ext cx="22304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0" y="5157788"/>
            <a:ext cx="9144000" cy="7143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mtClean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68313" y="5807075"/>
            <a:ext cx="2879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300" b="1" smtClean="0">
                <a:solidFill>
                  <a:srgbClr val="00AAB4"/>
                </a:solidFill>
              </a:rPr>
              <a:t>15 years </a:t>
            </a:r>
            <a:r>
              <a:rPr lang="en-US" sz="1600" smtClean="0"/>
              <a:t>of</a:t>
            </a:r>
          </a:p>
          <a:p>
            <a:pPr>
              <a:defRPr/>
            </a:pPr>
            <a:r>
              <a:rPr lang="en-US" sz="1600" smtClean="0"/>
              <a:t>reaching the stars for our clients</a:t>
            </a:r>
            <a:endParaRPr lang="ru-RU" sz="1600" smtClean="0"/>
          </a:p>
        </p:txBody>
      </p:sp>
    </p:spTree>
    <p:extLst>
      <p:ext uri="{BB962C8B-B14F-4D97-AF65-F5344CB8AC3E}">
        <p14:creationId xmlns:p14="http://schemas.microsoft.com/office/powerpoint/2010/main" val="266992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466725" y="863600"/>
            <a:ext cx="8135938" cy="0"/>
          </a:xfrm>
          <a:prstGeom prst="lin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5" name="Группа 6"/>
          <p:cNvGrpSpPr>
            <a:grpSpLocks/>
          </p:cNvGrpSpPr>
          <p:nvPr userDrawn="1"/>
        </p:nvGrpSpPr>
        <p:grpSpPr bwMode="auto">
          <a:xfrm>
            <a:off x="0" y="6280150"/>
            <a:ext cx="9137650" cy="407988"/>
            <a:chOff x="0" y="6280150"/>
            <a:chExt cx="9137650" cy="407988"/>
          </a:xfrm>
        </p:grpSpPr>
        <p:cxnSp>
          <p:nvCxnSpPr>
            <p:cNvPr id="6" name="Straight Connector 51"/>
            <p:cNvCxnSpPr/>
            <p:nvPr/>
          </p:nvCxnSpPr>
          <p:spPr>
            <a:xfrm>
              <a:off x="0" y="62801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54"/>
            <p:cNvCxnSpPr/>
            <p:nvPr/>
          </p:nvCxnSpPr>
          <p:spPr>
            <a:xfrm>
              <a:off x="0" y="6686550"/>
              <a:ext cx="9137650" cy="15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>
              <a:outerShdw dist="127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413" y="6378575"/>
              <a:ext cx="73342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58" descr="map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23963"/>
            <a:ext cx="2614613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532000" cy="518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0"/>
          </p:nvPr>
        </p:nvSpPr>
        <p:spPr>
          <a:xfrm>
            <a:off x="3653480" y="4005064"/>
            <a:ext cx="4681538" cy="2016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0" y="6297613"/>
            <a:ext cx="684213" cy="365125"/>
          </a:xfrm>
        </p:spPr>
        <p:txBody>
          <a:bodyPr/>
          <a:lstStyle>
            <a:lvl1pPr algn="r" eaLnBrk="0" hangingPunct="0">
              <a:defRPr sz="1000">
                <a:solidFill>
                  <a:srgbClr val="00AAB4"/>
                </a:solidFill>
                <a:cs typeface="+mn-cs"/>
              </a:defRPr>
            </a:lvl1pPr>
          </a:lstStyle>
          <a:p>
            <a:pPr>
              <a:defRPr/>
            </a:pPr>
            <a:fld id="{89887B0F-80ED-4F71-BDA4-BC6D607B7C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86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60363" y="360363"/>
            <a:ext cx="85312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60363" y="1079500"/>
            <a:ext cx="8531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2A5D02-1502-428C-9703-D1311548C3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9" r:id="rId1"/>
    <p:sldLayoutId id="2147486190" r:id="rId2"/>
    <p:sldLayoutId id="2147486191" r:id="rId3"/>
    <p:sldLayoutId id="2147486192" r:id="rId4"/>
    <p:sldLayoutId id="2147486193" r:id="rId5"/>
    <p:sldLayoutId id="2147486194" r:id="rId6"/>
    <p:sldLayoutId id="2147486195" r:id="rId7"/>
    <p:sldLayoutId id="2147486196" r:id="rId8"/>
    <p:sldLayoutId id="2147486197" r:id="rId9"/>
    <p:sldLayoutId id="2147486198" r:id="rId10"/>
    <p:sldLayoutId id="2147486178" r:id="rId11"/>
    <p:sldLayoutId id="2147486179" r:id="rId12"/>
    <p:sldLayoutId id="2147486180" r:id="rId13"/>
    <p:sldLayoutId id="2147486181" r:id="rId14"/>
    <p:sldLayoutId id="2147486182" r:id="rId15"/>
    <p:sldLayoutId id="2147486183" r:id="rId16"/>
    <p:sldLayoutId id="2147486184" r:id="rId17"/>
    <p:sldLayoutId id="2147486185" r:id="rId18"/>
    <p:sldLayoutId id="2147486186" r:id="rId19"/>
    <p:sldLayoutId id="2147486187" r:id="rId20"/>
    <p:sldLayoutId id="2147486188" r:id="rId21"/>
    <p:sldLayoutId id="2147486199" r:id="rId22"/>
    <p:sldLayoutId id="2147486200" r:id="rId2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AAB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AB4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lr>
          <a:srgbClr val="00AAB4"/>
        </a:buClr>
        <a:buFont typeface="Arial" pitchFamily="34" charset="0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06375" indent="-206375" algn="l" rtl="0" eaLnBrk="0" fontAlgn="base" hangingPunct="0">
        <a:spcBef>
          <a:spcPct val="20000"/>
        </a:spcBef>
        <a:spcAft>
          <a:spcPts val="1200"/>
        </a:spcAft>
        <a:buClr>
          <a:srgbClr val="00AAB4"/>
        </a:buClr>
        <a:buSzPct val="100000"/>
        <a:buFont typeface="Calibri" pitchFamily="34" charset="0"/>
        <a:buChar char="●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1971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www.google.com.ua/url?sa=i&amp;rct=j&amp;q=&amp;esrc=s&amp;source=images&amp;cd=&amp;cad=rja&amp;uact=8&amp;ved=0ahUKEwiFqOPb5NPJAhUGw3IKHeMRCHgQjRwIBw&amp;url=http://vhijabe.ru/napominanie/lozh-osnova-vsyakogo-nechestiya-a-pravdivost-osnova-vsyakoj-pravednosti/&amp;bvm=bv.109395566,d.bGQ&amp;psig=AFQjCNHCeSY17xhBkDxK4G_lRdhso_gxBw&amp;ust=1449922561150342" TargetMode="External"/><Relationship Id="rId7" Type="http://schemas.openxmlformats.org/officeDocument/2006/relationships/hyperlink" Target="https://www.google.com.ua/url?sa=i&amp;rct=j&amp;q=&amp;esrc=s&amp;source=images&amp;cd=&amp;cad=rja&amp;uact=8&amp;ved=0ahUKEwja7NPq5dPJAhWlvnIKHdJABHQQjRwIBw&amp;url=https://www.stihi.ru/2012/10/22/7198&amp;bvm=bv.109395566,d.bGQ&amp;psig=AFQjCNFuuoZj2eKhHz-AJFftXe1y6AYpjQ&amp;ust=1449922886566071" TargetMode="External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hyperlink" Target="http://www.google.com.ua/url?sa=i&amp;rct=j&amp;q=&amp;esrc=s&amp;source=images&amp;cd=&amp;cad=rja&amp;uact=8&amp;ved=0ahUKEwjG5LDz5tPJAhUnAHMKHWSSAbQQjRwIBw&amp;url=http://aershow.su/&amp;bvm=bv.109395566,d.bGQ&amp;psig=AFQjCNFEiYIjTc2MZ7NbTQKRI5_IqzbxqQ&amp;ust=1449923173010070" TargetMode="External"/><Relationship Id="rId5" Type="http://schemas.openxmlformats.org/officeDocument/2006/relationships/hyperlink" Target="http://www.google.com.ua/url?sa=i&amp;rct=j&amp;q=&amp;esrc=s&amp;source=images&amp;cd=&amp;cad=rja&amp;uact=8&amp;ved=0ahUKEwiW7crD5dPJAhXEqXIKHY4ICbkQjRwIBw&amp;url=http://www.promo5.com.ua/&amp;bvm=bv.109395566,d.bGQ&amp;psig=AFQjCNG0jdyAYEOAnMEpMfGKu1akAlWa2w&amp;ust=1449922804440892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5.jpeg"/><Relationship Id="rId9" Type="http://schemas.openxmlformats.org/officeDocument/2006/relationships/hyperlink" Target="http://www.google.com.ua/url?sa=i&amp;rct=j&amp;q=&amp;esrc=s&amp;source=images&amp;cd=&amp;cad=rja&amp;uact=8&amp;ved=0ahUKEwiM7uOm5tPJAhUD_XIKHdK8AJEQjRwIBw&amp;url=http://natalimarketing.blogspot.com/2013/03/blog-post.html&amp;bvm=bv.109395566,d.bGQ&amp;psig=AFQjCNEVUvD_ndC1D-9jR-nj0OtTobi_pQ&amp;ust=144992301799707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1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nv.ua/opinion/yesaulenko.html" TargetMode="External"/><Relationship Id="rId2" Type="http://schemas.openxmlformats.org/officeDocument/2006/relationships/hyperlink" Target="http://forbes.net.ua/author/338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mann-ivanov-ferber.ru/2013/02/14/luchshie-knigi-o-klientoorientirovannosti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C:\Users\KirichukO\Desktop\Corporate templates\asters_20years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26988"/>
            <a:ext cx="9151938" cy="496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2205038"/>
            <a:ext cx="9144000" cy="2592387"/>
          </a:xfrm>
          <a:prstGeom prst="rect">
            <a:avLst/>
          </a:prstGeom>
          <a:solidFill>
            <a:srgbClr val="FFFF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400" b="1" dirty="0">
              <a:ln>
                <a:solidFill>
                  <a:srgbClr val="FFFFF0"/>
                </a:solidFill>
              </a:ln>
              <a:solidFill>
                <a:srgbClr val="5F5F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1260475" y="3240088"/>
            <a:ext cx="2159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06375" indent="-206375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447675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197100" eaLnBrk="0" hangingPunct="0">
              <a:spcBef>
                <a:spcPct val="20000"/>
              </a:spcBef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000" b="1">
                <a:solidFill>
                  <a:srgbClr val="00AAB4"/>
                </a:solidFill>
                <a:ea typeface="Microsoft YaHei" pitchFamily="34" charset="-122"/>
              </a:rPr>
              <a:t> </a:t>
            </a:r>
            <a:br>
              <a:rPr lang="en-US" altLang="ru-RU" sz="1000" b="1">
                <a:solidFill>
                  <a:srgbClr val="00AAB4"/>
                </a:solidFill>
                <a:ea typeface="Microsoft YaHei" pitchFamily="34" charset="-122"/>
              </a:rPr>
            </a:br>
            <a:endParaRPr lang="en-US" altLang="ru-RU" sz="1000" b="1">
              <a:solidFill>
                <a:srgbClr val="00AAB4"/>
              </a:solidFill>
              <a:ea typeface="Microsoft YaHei" pitchFamily="34" charset="-122"/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0" y="4941888"/>
            <a:ext cx="9144000" cy="7143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180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-38423" y="458861"/>
            <a:ext cx="9151938" cy="4770414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прибыль компании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зависит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счастья уборщиц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 smtClean="0"/>
              <a:t> </a:t>
            </a:r>
            <a:r>
              <a:rPr lang="ru-RU" sz="4000" b="1" dirty="0" err="1" smtClean="0">
                <a:solidFill>
                  <a:srgbClr val="04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лайфхаки</a:t>
            </a:r>
            <a:r>
              <a:rPr lang="ru-RU" sz="4000" b="1" dirty="0" smtClean="0">
                <a:solidFill>
                  <a:srgbClr val="04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sz="4000" b="1" dirty="0">
                <a:solidFill>
                  <a:srgbClr val="04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от </a:t>
            </a:r>
            <a:endParaRPr lang="ru-RU" sz="4000" b="1" dirty="0" smtClean="0">
              <a:solidFill>
                <a:srgbClr val="049C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dirty="0" smtClean="0">
                <a:solidFill>
                  <a:srgbClr val="04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маркетинг директора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dirty="0" smtClean="0">
                <a:solidFill>
                  <a:srgbClr val="04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лидера рынка</a:t>
            </a:r>
            <a:endParaRPr lang="ru-RU" sz="4200" b="1" dirty="0" smtClean="0">
              <a:solidFill>
                <a:srgbClr val="049C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45224"/>
            <a:ext cx="3304032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39" y="1569660"/>
            <a:ext cx="4670273" cy="3618350"/>
            <a:chOff x="2652947" y="1828798"/>
            <a:chExt cx="4670273" cy="3618350"/>
          </a:xfrm>
        </p:grpSpPr>
        <p:sp>
          <p:nvSpPr>
            <p:cNvPr id="5" name="Shape 4"/>
            <p:cNvSpPr/>
            <p:nvPr/>
          </p:nvSpPr>
          <p:spPr>
            <a:xfrm>
              <a:off x="2652947" y="1828798"/>
              <a:ext cx="3096344" cy="3043881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Shape 4"/>
            <p:cNvSpPr/>
            <p:nvPr/>
          </p:nvSpPr>
          <p:spPr>
            <a:xfrm>
              <a:off x="3299606" y="2663557"/>
              <a:ext cx="1803026" cy="1148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400" kern="1200" dirty="0" smtClean="0"/>
                <a:t>35%</a:t>
              </a:r>
              <a:endParaRPr lang="uk-UA" sz="5400" kern="1200" dirty="0"/>
            </a:p>
          </p:txBody>
        </p:sp>
        <p:sp>
          <p:nvSpPr>
            <p:cNvPr id="14" name="Shape 4"/>
            <p:cNvSpPr/>
            <p:nvPr/>
          </p:nvSpPr>
          <p:spPr>
            <a:xfrm>
              <a:off x="5986770" y="4298209"/>
              <a:ext cx="1336450" cy="1148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kern="1200" dirty="0" smtClean="0"/>
                <a:t>35%</a:t>
              </a:r>
              <a:endParaRPr lang="uk-UA" sz="4400" kern="1200" dirty="0"/>
            </a:p>
          </p:txBody>
        </p:sp>
      </p:grpSp>
      <p:sp>
        <p:nvSpPr>
          <p:cNvPr id="13" name="Shape 12"/>
          <p:cNvSpPr/>
          <p:nvPr/>
        </p:nvSpPr>
        <p:spPr>
          <a:xfrm>
            <a:off x="2756845" y="3566702"/>
            <a:ext cx="2546428" cy="2512621"/>
          </a:xfrm>
          <a:prstGeom prst="gear9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4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303860" y="4418569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28%</a:t>
            </a:r>
            <a:endParaRPr lang="uk-UA" dirty="0"/>
          </a:p>
        </p:txBody>
      </p:sp>
      <p:sp>
        <p:nvSpPr>
          <p:cNvPr id="16" name="Shape 15"/>
          <p:cNvSpPr/>
          <p:nvPr/>
        </p:nvSpPr>
        <p:spPr>
          <a:xfrm>
            <a:off x="5610003" y="2966188"/>
            <a:ext cx="2144388" cy="2109588"/>
          </a:xfrm>
          <a:prstGeom prst="gear9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44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998121" y="3688351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16%</a:t>
            </a:r>
            <a:endParaRPr lang="uk-UA" dirty="0"/>
          </a:p>
        </p:txBody>
      </p:sp>
      <p:sp>
        <p:nvSpPr>
          <p:cNvPr id="18" name="Shape 17"/>
          <p:cNvSpPr/>
          <p:nvPr/>
        </p:nvSpPr>
        <p:spPr>
          <a:xfrm>
            <a:off x="6876256" y="1310426"/>
            <a:ext cx="1756270" cy="1758534"/>
          </a:xfrm>
          <a:prstGeom prst="gear9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136210" y="1835750"/>
            <a:ext cx="1412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12%</a:t>
            </a:r>
            <a:endParaRPr lang="uk-UA" sz="4000" dirty="0"/>
          </a:p>
        </p:txBody>
      </p:sp>
      <p:sp>
        <p:nvSpPr>
          <p:cNvPr id="21" name="Shape 20"/>
          <p:cNvSpPr/>
          <p:nvPr/>
        </p:nvSpPr>
        <p:spPr>
          <a:xfrm>
            <a:off x="4283968" y="772725"/>
            <a:ext cx="1756270" cy="1758534"/>
          </a:xfrm>
          <a:prstGeom prst="gear9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4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543922" y="1298049"/>
            <a:ext cx="12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6%</a:t>
            </a:r>
            <a:endParaRPr lang="uk-UA" sz="3600" dirty="0"/>
          </a:p>
        </p:txBody>
      </p:sp>
      <p:pic>
        <p:nvPicPr>
          <p:cNvPr id="1026" name="Picture 2" descr="Image result for headhunt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t="25923" r="44853" b="25923"/>
          <a:stretch/>
        </p:blipFill>
        <p:spPr bwMode="auto">
          <a:xfrm>
            <a:off x="7863533" y="5552840"/>
            <a:ext cx="1107021" cy="10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00025" y="0"/>
            <a:ext cx="894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Составляющие </a:t>
            </a:r>
            <a:r>
              <a:rPr lang="ru-RU" altLang="ru-RU" sz="48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счастья сотрудника</a:t>
            </a:r>
            <a:endParaRPr lang="ru-RU" altLang="ru-RU" sz="48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71" y="2060848"/>
            <a:ext cx="90364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1.</a:t>
            </a:r>
            <a:r>
              <a:rPr lang="en-US" sz="2600" b="1" dirty="0">
                <a:solidFill>
                  <a:srgbClr val="000000"/>
                </a:solidFill>
              </a:rPr>
              <a:t> Expectation of work hours present in office, as opposed to value of work productivity </a:t>
            </a:r>
            <a:endParaRPr lang="ru-RU" sz="2600" b="1" dirty="0" smtClean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2.</a:t>
            </a:r>
            <a:r>
              <a:rPr lang="en-US" sz="2600" b="1" dirty="0">
                <a:solidFill>
                  <a:srgbClr val="000000"/>
                </a:solidFill>
              </a:rPr>
              <a:t> Billable hour targets </a:t>
            </a:r>
            <a:endParaRPr lang="ru-RU" sz="2600" b="1" dirty="0" smtClean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3. </a:t>
            </a:r>
            <a:r>
              <a:rPr lang="en-US" sz="2600" b="1" dirty="0">
                <a:solidFill>
                  <a:srgbClr val="000000"/>
                </a:solidFill>
              </a:rPr>
              <a:t>Billable hour structure </a:t>
            </a:r>
            <a:endParaRPr lang="ru-RU" sz="2600" b="1" dirty="0" smtClean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4.</a:t>
            </a:r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b="1" u="sng" dirty="0">
                <a:solidFill>
                  <a:srgbClr val="000000"/>
                </a:solidFill>
              </a:rPr>
              <a:t>Lack of </a:t>
            </a:r>
            <a:r>
              <a:rPr lang="en-US" sz="2600" b="1" u="sng" dirty="0" smtClean="0">
                <a:solidFill>
                  <a:srgbClr val="000000"/>
                </a:solidFill>
              </a:rPr>
              <a:t>training</a:t>
            </a:r>
            <a:r>
              <a:rPr lang="ru-RU" sz="2600" b="1" u="sng" dirty="0" smtClean="0">
                <a:solidFill>
                  <a:srgbClr val="000000"/>
                </a:solidFill>
              </a:rPr>
              <a:t> </a:t>
            </a:r>
            <a:r>
              <a:rPr lang="en-US" sz="2600" b="1" dirty="0" smtClean="0">
                <a:solidFill>
                  <a:srgbClr val="000000"/>
                </a:solidFill>
              </a:rPr>
              <a:t>with </a:t>
            </a:r>
            <a:r>
              <a:rPr lang="en-US" sz="2600" b="1" dirty="0">
                <a:solidFill>
                  <a:srgbClr val="000000"/>
                </a:solidFill>
              </a:rPr>
              <a:t>the expectation of </a:t>
            </a:r>
            <a:r>
              <a:rPr lang="en-US" sz="2600" b="1" dirty="0" smtClean="0">
                <a:solidFill>
                  <a:srgbClr val="000000"/>
                </a:solidFill>
              </a:rPr>
              <a:t>responsibility </a:t>
            </a:r>
            <a:endParaRPr lang="ru-RU" sz="2600" b="1" dirty="0" smtClean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5. </a:t>
            </a:r>
            <a:r>
              <a:rPr lang="en-US" sz="2600" b="1" u="sng" dirty="0">
                <a:solidFill>
                  <a:srgbClr val="000000"/>
                </a:solidFill>
              </a:rPr>
              <a:t>Internal firm communication of decisions, expectations and results </a:t>
            </a:r>
            <a:endParaRPr lang="ru-RU" sz="2600" b="1" u="sng" dirty="0" smtClean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Answer 6. </a:t>
            </a:r>
            <a:r>
              <a:rPr lang="en-US" sz="2600" b="1" u="sng" dirty="0">
                <a:solidFill>
                  <a:srgbClr val="000000"/>
                </a:solidFill>
              </a:rPr>
              <a:t>Limited opportunities for professional leadership/participation</a:t>
            </a:r>
            <a:endParaRPr lang="uk-UA" sz="2600" b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02868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0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27584" y="404664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Четыре кита правильного общения: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Значимость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Целенаправленность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Эмоция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3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3970" y="44624"/>
            <a:ext cx="77768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40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ru-RU" sz="40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Не имеет смысла нанимать толковых людей, а затем рассказать им, что делать; мы нанимаем умных людей, чтобы они могли рассказать нам, что </a:t>
            </a:r>
            <a:r>
              <a:rPr lang="ru-RU" sz="40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делать</a:t>
            </a:r>
            <a:r>
              <a:rPr lang="ru-RU" altLang="ru-RU" sz="40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» </a:t>
            </a:r>
            <a:endParaRPr lang="ru-RU" altLang="ru-RU" sz="40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ru-RU" altLang="ru-RU" sz="4800" b="1" dirty="0" smtClean="0">
                <a:solidFill>
                  <a:srgbClr val="000000"/>
                </a:solidFill>
              </a:rPr>
              <a:t>Стив Джобс</a:t>
            </a:r>
            <a:endParaRPr lang="ru-RU" altLang="ru-RU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3221" y="188640"/>
            <a:ext cx="8943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 dirty="0" smtClean="0">
                <a:solidFill>
                  <a:srgbClr val="00AAB4"/>
                </a:solidFill>
                <a:latin typeface="+mj-lt"/>
                <a:cs typeface="Tahoma" pitchFamily="34" charset="0"/>
              </a:rPr>
              <a:t>Условия успеха ВК</a:t>
            </a:r>
            <a:endParaRPr lang="ru-RU" altLang="ru-RU" sz="5400" b="1" dirty="0">
              <a:solidFill>
                <a:srgbClr val="00AAB4"/>
              </a:solidFill>
              <a:latin typeface="+mj-lt"/>
              <a:cs typeface="Tahom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77586986"/>
              </p:ext>
            </p:extLst>
          </p:nvPr>
        </p:nvGraphicFramePr>
        <p:xfrm>
          <a:off x="827584" y="1125714"/>
          <a:ext cx="7313115" cy="505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1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200025" y="0"/>
            <a:ext cx="894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Составляющие </a:t>
            </a:r>
            <a:r>
              <a:rPr lang="ru-RU" altLang="ru-RU" sz="48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фокуса на сотрудника</a:t>
            </a:r>
            <a:endParaRPr lang="ru-RU" altLang="ru-RU" sz="48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0" y="1569660"/>
          <a:ext cx="9144000" cy="509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95678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63583220"/>
              </p:ext>
            </p:extLst>
          </p:nvPr>
        </p:nvGraphicFramePr>
        <p:xfrm>
          <a:off x="755576" y="1412776"/>
          <a:ext cx="77768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089" y="260648"/>
            <a:ext cx="894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Корпоративная пирамида</a:t>
            </a:r>
            <a:endParaRPr lang="ru-RU" altLang="ru-RU" sz="48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00025" y="131402"/>
            <a:ext cx="894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Принципы эффективной коммуникации</a:t>
            </a:r>
          </a:p>
        </p:txBody>
      </p:sp>
      <p:pic>
        <p:nvPicPr>
          <p:cNvPr id="21508" name="Picture 2" descr="http://vhijabe.ru/wp-content/uploads/2014/08/9a914242ab934f44df0e5d8ef6741b2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0" y="1825091"/>
            <a:ext cx="5020048" cy="471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http://www.promo5.com.ua/wp-content/uploads/2012/05/%D0%9A%D0%BE%D0%BD%D1%82%D0%B5%D0%BA%D1%81%D1%82-300x27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9633"/>
            <a:ext cx="5737876" cy="51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https://www.stihi.ru/pics/2012/10/22/7198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31" y="2067694"/>
            <a:ext cx="4937741" cy="452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8" descr="http://2.bp.blogspot.com/-ENlv-9gj3s4/UTOuOFheI4I/AAAAAAAAAMg/MsL1TsFmUjE/s1600/%D0%BA%D0%B0%D0%BD%D0%B0%D0%BB%D1%8B+%D0%BC%D0%B0%D1%80%D0%BA%D0%B5%D1%82%D0%B8%D0%BD%D0%B3%D0%BE%D0%B2%D1%8B%D1%85+%D0%BA%D0%BE%D0%BC%D0%BC%D1%83%D0%BD%D0%B8%D0%BA%D0%B0%D1%86%D0%B8%D0%B9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67" y="1775598"/>
            <a:ext cx="5172217" cy="512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0" descr="http://aershow.su/barany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96" y="1759633"/>
            <a:ext cx="5352895" cy="507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4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61490"/>
            <a:ext cx="7992888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AIDA</a:t>
            </a:r>
            <a:endParaRPr lang="ru-RU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10514756"/>
              </p:ext>
            </p:extLst>
          </p:nvPr>
        </p:nvGraphicFramePr>
        <p:xfrm>
          <a:off x="1403648" y="1484784"/>
          <a:ext cx="6696744" cy="456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16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357706" y="123308"/>
            <a:ext cx="8532000" cy="518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Правило 5</a:t>
            </a:r>
            <a:r>
              <a:rPr lang="en-US" alt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endParaRPr lang="ru-RU" altLang="ru-RU" sz="5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he Five Ws Song ♫♪♫  Scratch Garden - YouTube [HD, 1280x72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96752"/>
            <a:ext cx="8540441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749" y="1196752"/>
            <a:ext cx="4968552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40000"/>
              </a:spcBef>
              <a:buClr>
                <a:srgbClr val="00AAB4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Директор по маркетингу ЮФ «Астерс»</a:t>
            </a:r>
            <a:endParaRPr lang="uk-UA" altLang="ru-RU" sz="2400" b="1" dirty="0" smtClean="0">
              <a:solidFill>
                <a:srgbClr val="000000"/>
              </a:solidFill>
              <a:ea typeface="Geneva"/>
              <a:cs typeface="Geneva"/>
            </a:endParaRPr>
          </a:p>
          <a:p>
            <a:pPr marL="285750" indent="-285750">
              <a:spcBef>
                <a:spcPct val="40000"/>
              </a:spcBef>
              <a:buClr>
                <a:srgbClr val="00AAB4"/>
              </a:buClr>
              <a:buFont typeface="Arial" pitchFamily="34" charset="0"/>
              <a:buChar char="•"/>
              <a:defRPr/>
            </a:pPr>
            <a:r>
              <a:rPr lang="uk-UA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Член </a:t>
            </a:r>
            <a:r>
              <a:rPr lang="uk-UA" altLang="ru-RU" sz="2400" b="1" dirty="0" err="1">
                <a:solidFill>
                  <a:srgbClr val="000000"/>
                </a:solidFill>
                <a:ea typeface="Geneva"/>
                <a:cs typeface="Geneva"/>
              </a:rPr>
              <a:t>Союза</a:t>
            </a:r>
            <a:r>
              <a:rPr lang="uk-UA" altLang="ru-RU" sz="2400" b="1" dirty="0">
                <a:solidFill>
                  <a:srgbClr val="000000"/>
                </a:solidFill>
                <a:ea typeface="Geneva"/>
                <a:cs typeface="Geneva"/>
              </a:rPr>
              <a:t> </a:t>
            </a:r>
            <a:r>
              <a:rPr lang="uk-UA" altLang="ru-RU" sz="2400" b="1" dirty="0" err="1" smtClean="0">
                <a:solidFill>
                  <a:srgbClr val="000000"/>
                </a:solidFill>
                <a:ea typeface="Geneva"/>
                <a:cs typeface="Geneva"/>
              </a:rPr>
              <a:t>журналистов</a:t>
            </a:r>
            <a:r>
              <a:rPr lang="uk-UA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, </a:t>
            </a:r>
            <a:r>
              <a:rPr lang="uk-UA" altLang="ru-RU" sz="2400" b="1" dirty="0" err="1" smtClean="0">
                <a:solidFill>
                  <a:srgbClr val="000000"/>
                </a:solidFill>
                <a:ea typeface="Geneva"/>
                <a:cs typeface="Geneva"/>
              </a:rPr>
              <a:t>колумнист</a:t>
            </a:r>
            <a:r>
              <a:rPr lang="uk-UA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  <a:r>
              <a:rPr lang="en-US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Forbes Woman</a:t>
            </a:r>
            <a:r>
              <a:rPr lang="ru-RU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  <a:r>
              <a:rPr lang="en-US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Ukraine, </a:t>
            </a:r>
            <a:r>
              <a:rPr lang="ru-RU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«Новое время»</a:t>
            </a:r>
            <a:r>
              <a:rPr lang="en-US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, MMR</a:t>
            </a:r>
          </a:p>
          <a:p>
            <a:pPr marL="285750" indent="-285750">
              <a:spcBef>
                <a:spcPct val="40000"/>
              </a:spcBef>
              <a:buClr>
                <a:srgbClr val="00AAB4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Выпускник студии импровизаций «Черный квадрат»</a:t>
            </a:r>
            <a:endParaRPr lang="en-US" altLang="ru-RU" sz="2400" b="1" dirty="0">
              <a:solidFill>
                <a:srgbClr val="000000"/>
              </a:solidFill>
              <a:ea typeface="Geneva"/>
              <a:cs typeface="Geneva"/>
            </a:endParaRPr>
          </a:p>
          <a:p>
            <a:pPr marL="285750" indent="-285750">
              <a:spcBef>
                <a:spcPct val="40000"/>
              </a:spcBef>
              <a:buClr>
                <a:srgbClr val="00AAB4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a typeface="Geneva"/>
                <a:cs typeface="Geneva"/>
              </a:rPr>
              <a:t>Сертифицированный бизнес-тренер</a:t>
            </a:r>
          </a:p>
          <a:p>
            <a:pPr marL="285750" indent="-285750">
              <a:spcBef>
                <a:spcPct val="40000"/>
              </a:spcBef>
              <a:buClr>
                <a:srgbClr val="00AAB4"/>
              </a:buCl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Спикер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TEDx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Women</a:t>
            </a:r>
            <a:endParaRPr lang="ru-RU" sz="2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200025" y="17463"/>
            <a:ext cx="894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Добрый день, </a:t>
            </a:r>
            <a:r>
              <a:rPr lang="ru-RU" altLang="ru-RU" sz="40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коллеги!</a:t>
            </a:r>
          </a:p>
        </p:txBody>
      </p:sp>
      <p:pic>
        <p:nvPicPr>
          <p:cNvPr id="1026" name="Picture 2" descr="C:\Users\YesaulenkoV\AppData\Local\Microsoft\Windows\Temporary Internet Files\Content.Outlook\NJRB6BEL\IMG_0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52389"/>
            <a:ext cx="391818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27584" y="404664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5400" b="1" dirty="0" smtClean="0">
                <a:latin typeface="Tahoma" pitchFamily="34" charset="0"/>
                <a:cs typeface="Tahoma" pitchFamily="34" charset="0"/>
              </a:rPr>
              <a:t>I </a:t>
            </a:r>
            <a:r>
              <a:rPr lang="ru-RU" altLang="ru-RU" sz="5400" b="1" dirty="0" smtClean="0">
                <a:latin typeface="Tahoma" pitchFamily="34" charset="0"/>
                <a:cs typeface="Tahoma" pitchFamily="34" charset="0"/>
              </a:rPr>
              <a:t>ступень - новички</a:t>
            </a:r>
            <a:r>
              <a:rPr 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5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Собеседование </a:t>
            </a:r>
            <a:r>
              <a:rPr lang="en-US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(induction)</a:t>
            </a:r>
            <a:endParaRPr lang="ru-RU" sz="48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Handbook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Экскурсия</a:t>
            </a:r>
            <a:endParaRPr lang="en-US" sz="48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17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9899" y="260648"/>
            <a:ext cx="7992888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АВАТАР КЛИЕНТА</a:t>
            </a:r>
            <a:endParaRPr lang="ru-RU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/>
          </p:nvPr>
        </p:nvGraphicFramePr>
        <p:xfrm>
          <a:off x="1331640" y="1196752"/>
          <a:ext cx="8313663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03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5-конечная звезда 28"/>
          <p:cNvSpPr/>
          <p:nvPr/>
        </p:nvSpPr>
        <p:spPr>
          <a:xfrm>
            <a:off x="6760235" y="1930290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472398" y="709469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3" name="Группа 22"/>
          <p:cNvGrpSpPr/>
          <p:nvPr/>
        </p:nvGrpSpPr>
        <p:grpSpPr>
          <a:xfrm>
            <a:off x="246932" y="1299836"/>
            <a:ext cx="8434933" cy="5439152"/>
            <a:chOff x="-125745" y="650195"/>
            <a:chExt cx="9009546" cy="6165104"/>
          </a:xfrm>
        </p:grpSpPr>
        <p:sp>
          <p:nvSpPr>
            <p:cNvPr id="6" name="5-конечная звезда 5"/>
            <p:cNvSpPr/>
            <p:nvPr/>
          </p:nvSpPr>
          <p:spPr>
            <a:xfrm>
              <a:off x="2051719" y="836712"/>
              <a:ext cx="4536504" cy="439248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723532" y="2254660"/>
              <a:ext cx="3192877" cy="1944215"/>
              <a:chOff x="1313539" y="1475645"/>
              <a:chExt cx="3192877" cy="1944215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1313539" y="1475645"/>
                <a:ext cx="3192877" cy="19442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Овал 4"/>
              <p:cNvSpPr/>
              <p:nvPr/>
            </p:nvSpPr>
            <p:spPr>
              <a:xfrm>
                <a:off x="1899748" y="1869062"/>
                <a:ext cx="2020459" cy="11639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 smtClean="0"/>
                  <a:t>Внутренние коммуникации</a:t>
                </a:r>
                <a:endParaRPr lang="ru-RU" sz="2000" b="1" kern="12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608282" y="2980532"/>
              <a:ext cx="2275519" cy="41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Личные встречи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25745" y="3266874"/>
              <a:ext cx="1786511" cy="41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Сплетни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62872" y="650195"/>
              <a:ext cx="1359806" cy="73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Общие встречи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38943" y="1095235"/>
              <a:ext cx="2239133" cy="104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Корпоративный </a:t>
              </a:r>
              <a:r>
                <a:rPr lang="en-US" b="1" dirty="0">
                  <a:solidFill>
                    <a:srgbClr val="000000"/>
                  </a:solidFill>
                </a:rPr>
                <a:t>online</a:t>
              </a:r>
              <a:endParaRPr lang="uk-UA" b="1" dirty="0">
                <a:solidFill>
                  <a:srgbClr val="000000"/>
                </a:solidFill>
              </a:endParaRPr>
            </a:p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1034" y="5487724"/>
              <a:ext cx="2067003" cy="41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Мероприятия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93504" y="6396673"/>
              <a:ext cx="2275519" cy="41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Дни с семьями</a:t>
              </a:r>
              <a:endParaRPr lang="uk-UA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03849" y="-39222"/>
            <a:ext cx="894397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54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II </a:t>
            </a:r>
            <a:r>
              <a:rPr lang="ru-RU" altLang="ru-RU" sz="54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ступень - сотрудники</a:t>
            </a:r>
            <a:r>
              <a:rPr lang="ru-RU" altLang="ru-RU" sz="48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48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</a:br>
            <a:endParaRPr lang="ru-RU" altLang="ru-RU" sz="48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7380" y="5358000"/>
            <a:ext cx="1846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Личный </a:t>
            </a:r>
            <a:r>
              <a:rPr lang="en-US" b="1" dirty="0">
                <a:solidFill>
                  <a:srgbClr val="000000"/>
                </a:solidFill>
              </a:rPr>
              <a:t>online</a:t>
            </a:r>
            <a:endParaRPr lang="uk-UA" b="1" dirty="0">
              <a:solidFill>
                <a:srgbClr val="000000"/>
              </a:solidFill>
            </a:endParaRPr>
          </a:p>
        </p:txBody>
      </p:sp>
      <p:sp>
        <p:nvSpPr>
          <p:cNvPr id="30" name="5-конечная звезда 29"/>
          <p:cNvSpPr/>
          <p:nvPr/>
        </p:nvSpPr>
        <p:spPr>
          <a:xfrm>
            <a:off x="5812089" y="3905034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5-конечная звезда 30"/>
          <p:cNvSpPr/>
          <p:nvPr/>
        </p:nvSpPr>
        <p:spPr>
          <a:xfrm>
            <a:off x="819445" y="2172790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82650" y="886760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5-конечная звезда 24"/>
          <p:cNvSpPr/>
          <p:nvPr/>
        </p:nvSpPr>
        <p:spPr>
          <a:xfrm>
            <a:off x="448158" y="4014055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5-конечная звезда 26"/>
          <p:cNvSpPr/>
          <p:nvPr/>
        </p:nvSpPr>
        <p:spPr>
          <a:xfrm>
            <a:off x="7547889" y="5160655"/>
            <a:ext cx="1562270" cy="14529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56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1424" y="0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800" b="1" dirty="0" smtClean="0">
                <a:latin typeface="Tahoma" pitchFamily="34" charset="0"/>
                <a:cs typeface="Tahoma" pitchFamily="34" charset="0"/>
              </a:rPr>
              <a:t>Каналы коммуникаций:</a:t>
            </a:r>
            <a:endParaRPr lang="ru-RU" sz="4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5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4156859"/>
              </p:ext>
            </p:extLst>
          </p:nvPr>
        </p:nvGraphicFramePr>
        <p:xfrm>
          <a:off x="1043608" y="1052736"/>
          <a:ext cx="729647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35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1424" y="0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800" b="1" dirty="0" smtClean="0">
                <a:latin typeface="Tahoma" pitchFamily="34" charset="0"/>
                <a:cs typeface="Tahoma" pitchFamily="34" charset="0"/>
              </a:rPr>
              <a:t>Каналы коммуникаций:</a:t>
            </a:r>
            <a:endParaRPr lang="ru-RU" sz="4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5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31906694"/>
              </p:ext>
            </p:extLst>
          </p:nvPr>
        </p:nvGraphicFramePr>
        <p:xfrm>
          <a:off x="1043608" y="1052736"/>
          <a:ext cx="729647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6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1149" y="4462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6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индекс чистой поддержки)</a:t>
            </a:r>
            <a:r>
              <a:rPr lang="ru-RU" altLang="ru-RU" sz="3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36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</a:br>
            <a:endParaRPr lang="uk-UA" sz="36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6" y="4804381"/>
            <a:ext cx="475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3138601" y="4217216"/>
            <a:ext cx="302203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pitchFamily="34" charset="0"/>
              <a:defRPr sz="1600" b="1">
                <a:solidFill>
                  <a:schemeClr val="tx1"/>
                </a:solidFill>
                <a:latin typeface="Franklin Gothic Book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3600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Пассивные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6097711" y="4242274"/>
            <a:ext cx="3059832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pitchFamily="34" charset="0"/>
              <a:defRPr sz="1600" b="1">
                <a:solidFill>
                  <a:schemeClr val="tx1"/>
                </a:solidFill>
                <a:latin typeface="Franklin Gothic Book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400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Промоутеры</a:t>
            </a:r>
          </a:p>
        </p:txBody>
      </p:sp>
      <p:pic>
        <p:nvPicPr>
          <p:cNvPr id="2050" name="Picture 2" descr="Image result for unhappy 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9" y="1353172"/>
            <a:ext cx="3288845" cy="28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8359" y="4226886"/>
            <a:ext cx="326999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pitchFamily="34" charset="0"/>
              <a:defRPr sz="1600" b="1">
                <a:solidFill>
                  <a:schemeClr val="tx1"/>
                </a:solidFill>
                <a:latin typeface="Franklin Gothic Book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 err="1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Детракторы</a:t>
            </a:r>
            <a:endParaRPr lang="ru-RU" altLang="ru-RU" sz="3600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2" name="Picture 4" descr="Image result for hanging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68" y="1353172"/>
            <a:ext cx="3017024" cy="28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appy ca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r="4899"/>
          <a:stretch/>
        </p:blipFill>
        <p:spPr bwMode="auto">
          <a:xfrm>
            <a:off x="6160639" y="1353172"/>
            <a:ext cx="3022521" cy="287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473" y="116632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54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III </a:t>
            </a:r>
            <a:r>
              <a:rPr lang="ru-RU" altLang="ru-RU" sz="54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ступень – на прощанье</a:t>
            </a:r>
            <a:endParaRPr lang="uk-UA" sz="54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Image result for leaving employ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3" y="2184607"/>
            <a:ext cx="6672807" cy="473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3" y="370576"/>
            <a:ext cx="26955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00025" y="188913"/>
            <a:ext cx="8943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 dirty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Как формируется репутация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22554848"/>
              </p:ext>
            </p:extLst>
          </p:nvPr>
        </p:nvGraphicFramePr>
        <p:xfrm>
          <a:off x="0" y="116632"/>
          <a:ext cx="914400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08157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16632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Кейс 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Arthur Andersen</a:t>
            </a:r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57380117"/>
              </p:ext>
            </p:extLst>
          </p:nvPr>
        </p:nvGraphicFramePr>
        <p:xfrm>
          <a:off x="431540" y="836712"/>
          <a:ext cx="86409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65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07985"/>
            <a:ext cx="7416824" cy="46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69901" y="60342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 кризиса: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1052736"/>
          <a:ext cx="81369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07804" y="1556792"/>
            <a:ext cx="302433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ПРЕДУПРЕЖДЕНИЕ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3544771"/>
            <a:ext cx="302433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ПОДГОТОВКА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7804" y="5532751"/>
            <a:ext cx="302433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РЕАКЦИЯ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3496362"/>
            <a:ext cx="302433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ОССТАНОВЛЕНИЕ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5576" y="260648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Кейс 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Domino’s Pizza</a:t>
            </a: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dominos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412776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16632"/>
            <a:ext cx="8136904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Пять китов кризисных коммуникаций: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Быстрота реакции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company – one voice</a:t>
            </a:r>
            <a:endParaRPr lang="ru-RU" sz="44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Своя версия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Лидеры мнений</a:t>
            </a:r>
          </a:p>
          <a:p>
            <a:pPr marL="914400" indent="-91440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ru-RU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Иногда лучше молчать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79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3093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Текст 6"/>
          <p:cNvSpPr>
            <a:spLocks noGrp="1"/>
          </p:cNvSpPr>
          <p:nvPr>
            <p:ph type="body" sz="quarter" idx="10"/>
          </p:nvPr>
        </p:nvSpPr>
        <p:spPr>
          <a:xfrm>
            <a:off x="107950" y="1268413"/>
            <a:ext cx="8424863" cy="51863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endParaRPr lang="en-US" altLang="ru-RU" sz="16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uk-UA" sz="1600" dirty="0" err="1"/>
              <a:t>Бизнес</a:t>
            </a:r>
            <a:r>
              <a:rPr lang="uk-UA" sz="1600" dirty="0"/>
              <a:t>-центр "Леонардо", 14-й </a:t>
            </a:r>
            <a:r>
              <a:rPr lang="uk-UA" sz="1600" dirty="0" err="1"/>
              <a:t>эт</a:t>
            </a:r>
            <a:r>
              <a:rPr lang="uk-UA" sz="1600" dirty="0"/>
              <a:t>.</a:t>
            </a:r>
            <a:br>
              <a:rPr lang="uk-UA" sz="1600" dirty="0"/>
            </a:br>
            <a:endParaRPr lang="uk-UA" sz="16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uk-UA" sz="1600" dirty="0" err="1" smtClean="0"/>
              <a:t>ул</a:t>
            </a:r>
            <a:r>
              <a:rPr lang="uk-UA" sz="1600" dirty="0"/>
              <a:t>. Богдана </a:t>
            </a:r>
            <a:r>
              <a:rPr lang="uk-UA" sz="1600" dirty="0" err="1"/>
              <a:t>Хмельницкого</a:t>
            </a:r>
            <a:r>
              <a:rPr lang="uk-UA" sz="1600" dirty="0"/>
              <a:t>, 19-21</a:t>
            </a:r>
            <a:br>
              <a:rPr lang="uk-UA" sz="1600" dirty="0"/>
            </a:br>
            <a:r>
              <a:rPr lang="uk-UA" sz="1600" dirty="0" err="1"/>
              <a:t>Киев</a:t>
            </a:r>
            <a:r>
              <a:rPr lang="uk-UA" sz="1600" dirty="0"/>
              <a:t> 01030, </a:t>
            </a:r>
            <a:r>
              <a:rPr lang="uk-UA" sz="1600" dirty="0" err="1"/>
              <a:t>Украина</a:t>
            </a:r>
            <a:r>
              <a:rPr lang="uk-UA" sz="1600" dirty="0"/>
              <a:t/>
            </a:r>
            <a:br>
              <a:rPr lang="uk-UA" sz="1600" dirty="0"/>
            </a:br>
            <a:endParaRPr lang="en-US" altLang="ru-RU" sz="16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altLang="ru-RU" sz="1600" dirty="0" smtClean="0"/>
              <a:t>T</a:t>
            </a:r>
            <a:r>
              <a:rPr lang="ru-RU" altLang="ru-RU" sz="1600" dirty="0" smtClean="0"/>
              <a:t>ел</a:t>
            </a:r>
            <a:r>
              <a:rPr lang="en-US" altLang="ru-RU" sz="1600" dirty="0" smtClean="0"/>
              <a:t>. + 380 44 230 6000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ru-RU" altLang="ru-RU" sz="1600" dirty="0" smtClean="0"/>
              <a:t>Факс</a:t>
            </a:r>
            <a:r>
              <a:rPr lang="en-US" altLang="ru-RU" sz="1600" dirty="0" smtClean="0"/>
              <a:t> + 380 44 230 6001 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ru-RU" sz="16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altLang="ru-RU" sz="1600" dirty="0" smtClean="0"/>
              <a:t>E-mail: </a:t>
            </a:r>
            <a:r>
              <a:rPr lang="en-US" altLang="ru-RU" sz="1600" dirty="0" smtClean="0">
                <a:solidFill>
                  <a:srgbClr val="00AAB4"/>
                </a:solidFill>
              </a:rPr>
              <a:t>victoria.yesaulenko@asterslaw.com</a:t>
            </a:r>
            <a:endParaRPr lang="en-US" altLang="ru-RU" sz="1600" dirty="0" smtClean="0"/>
          </a:p>
          <a:p>
            <a:pPr marL="0" indent="0" eaLnBrk="1" hangingPunct="1">
              <a:lnSpc>
                <a:spcPct val="80000"/>
              </a:lnSpc>
            </a:pPr>
            <a:endParaRPr lang="en-US" altLang="ru-RU" sz="16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altLang="ru-RU" sz="1600" dirty="0" smtClean="0"/>
              <a:t>Website: </a:t>
            </a:r>
            <a:r>
              <a:rPr lang="en-US" altLang="ru-RU" sz="1600" dirty="0" smtClean="0">
                <a:solidFill>
                  <a:srgbClr val="00AAB4"/>
                </a:solidFill>
              </a:rPr>
              <a:t>www.asterslaw.com</a:t>
            </a:r>
            <a:r>
              <a:rPr lang="en-US" altLang="ru-RU" sz="1600" dirty="0" smtClean="0"/>
              <a:t>  </a:t>
            </a:r>
          </a:p>
          <a:p>
            <a:pPr marL="0" indent="0" eaLnBrk="1" hangingPunct="1"/>
            <a:endParaRPr lang="ru-RU" altLang="ru-RU" sz="1600" dirty="0" smtClean="0"/>
          </a:p>
        </p:txBody>
      </p:sp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800" b="1" dirty="0" smtClean="0"/>
              <a:t>Вопросы?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CDF9A3-AD9D-4AE3-87E1-635182DF3682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0" y="5157788"/>
            <a:ext cx="56165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06375" indent="-206375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447675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1971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1971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800" b="1">
                <a:solidFill>
                  <a:srgbClr val="00AAB4"/>
                </a:solidFill>
              </a:rPr>
              <a:t>Спасибо!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75" y="1052736"/>
            <a:ext cx="3502248" cy="49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75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67544" y="908720"/>
            <a:ext cx="8425185" cy="5185122"/>
          </a:xfrm>
        </p:spPr>
        <p:txBody>
          <a:bodyPr/>
          <a:lstStyle/>
          <a:p>
            <a:r>
              <a:rPr lang="ru-RU" b="1" dirty="0"/>
              <a:t>Виктория </a:t>
            </a:r>
            <a:r>
              <a:rPr lang="ru-RU" b="1" dirty="0" smtClean="0"/>
              <a:t>Есауленко</a:t>
            </a:r>
            <a:r>
              <a:rPr lang="ru-RU" dirty="0"/>
              <a:t>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forbes.net.ua/author/33810</a:t>
            </a:r>
            <a:r>
              <a:rPr lang="ru-RU" dirty="0" smtClean="0"/>
              <a:t>,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nv.ua/opinion/yesaulenko.html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Лучшие книги по клиентоориентированности 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://blog.mann-ivanov-ferber.ru/2013/02/14/luchshie-knigi-o-klientoorientirovannosti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Фильмы </a:t>
            </a:r>
            <a:r>
              <a:rPr lang="ru-RU" dirty="0"/>
              <a:t>«</a:t>
            </a:r>
            <a:r>
              <a:rPr lang="ru-RU" dirty="0" smtClean="0"/>
              <a:t>Красотка»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James </a:t>
            </a:r>
            <a:r>
              <a:rPr lang="en-US" b="1" dirty="0"/>
              <a:t>L. </a:t>
            </a:r>
            <a:r>
              <a:rPr lang="en-US" b="1" dirty="0" err="1"/>
              <a:t>Heskett</a:t>
            </a:r>
            <a:r>
              <a:rPr lang="en-US" b="1" dirty="0"/>
              <a:t>, Thomas Jones, Gary </a:t>
            </a:r>
            <a:r>
              <a:rPr lang="en-US" b="1" dirty="0" err="1"/>
              <a:t>Loveman</a:t>
            </a:r>
            <a:r>
              <a:rPr lang="en-US" dirty="0"/>
              <a:t> </a:t>
            </a:r>
            <a:r>
              <a:rPr lang="uk-UA" dirty="0" err="1" smtClean="0"/>
              <a:t>The</a:t>
            </a:r>
            <a:r>
              <a:rPr lang="uk-UA" dirty="0" smtClean="0"/>
              <a:t> </a:t>
            </a:r>
            <a:r>
              <a:rPr lang="uk-UA" dirty="0" err="1"/>
              <a:t>Service</a:t>
            </a:r>
            <a:r>
              <a:rPr lang="uk-UA" dirty="0"/>
              <a:t> </a:t>
            </a:r>
            <a:r>
              <a:rPr lang="uk-UA" dirty="0" err="1"/>
              <a:t>Profit</a:t>
            </a:r>
            <a:r>
              <a:rPr lang="uk-UA" dirty="0"/>
              <a:t> </a:t>
            </a:r>
            <a:r>
              <a:rPr lang="uk-UA" dirty="0" err="1"/>
              <a:t>Chain</a:t>
            </a:r>
            <a:r>
              <a:rPr lang="uk-UA" dirty="0"/>
              <a:t> – </a:t>
            </a:r>
            <a:r>
              <a:rPr lang="uk-UA" dirty="0" err="1"/>
              <a:t>How</a:t>
            </a:r>
            <a:r>
              <a:rPr lang="uk-UA" dirty="0"/>
              <a:t> </a:t>
            </a:r>
            <a:r>
              <a:rPr lang="uk-UA" dirty="0" err="1" smtClean="0"/>
              <a:t>Leading</a:t>
            </a:r>
            <a:endParaRPr lang="uk-UA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dirty="0" err="1" smtClean="0"/>
              <a:t>Companies</a:t>
            </a:r>
            <a:r>
              <a:rPr lang="uk-UA" dirty="0" smtClean="0"/>
              <a:t> </a:t>
            </a:r>
            <a:r>
              <a:rPr lang="uk-UA" dirty="0" err="1"/>
              <a:t>Link</a:t>
            </a:r>
            <a:r>
              <a:rPr lang="uk-UA" dirty="0"/>
              <a:t> </a:t>
            </a:r>
            <a:r>
              <a:rPr lang="uk-UA" dirty="0" err="1"/>
              <a:t>Profit</a:t>
            </a:r>
            <a:r>
              <a:rPr lang="uk-UA" dirty="0"/>
              <a:t> </a:t>
            </a:r>
            <a:r>
              <a:rPr lang="uk-UA" dirty="0" err="1"/>
              <a:t>and</a:t>
            </a:r>
            <a:r>
              <a:rPr lang="uk-UA" dirty="0"/>
              <a:t> </a:t>
            </a:r>
            <a:r>
              <a:rPr lang="uk-UA" dirty="0" err="1"/>
              <a:t>Growth</a:t>
            </a:r>
            <a:r>
              <a:rPr lang="uk-UA" dirty="0"/>
              <a:t> </a:t>
            </a:r>
            <a:r>
              <a:rPr lang="uk-UA" dirty="0" err="1"/>
              <a:t>To</a:t>
            </a:r>
            <a:r>
              <a:rPr lang="uk-UA" dirty="0"/>
              <a:t> </a:t>
            </a:r>
            <a:r>
              <a:rPr lang="uk-UA" dirty="0" err="1"/>
              <a:t>Loyalty</a:t>
            </a:r>
            <a:r>
              <a:rPr lang="uk-UA" dirty="0"/>
              <a:t>, </a:t>
            </a:r>
            <a:r>
              <a:rPr lang="uk-UA" dirty="0" err="1"/>
              <a:t>Satisfaction</a:t>
            </a:r>
            <a:r>
              <a:rPr lang="uk-UA" dirty="0"/>
              <a:t> </a:t>
            </a:r>
            <a:r>
              <a:rPr lang="uk-UA" dirty="0" err="1"/>
              <a:t>and</a:t>
            </a:r>
            <a:r>
              <a:rPr lang="uk-UA" dirty="0"/>
              <a:t> </a:t>
            </a:r>
            <a:r>
              <a:rPr lang="uk-UA" dirty="0" err="1" smtClean="0"/>
              <a:t>Value</a:t>
            </a:r>
            <a:endParaRPr lang="uk-UA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Бернард </a:t>
            </a:r>
            <a:r>
              <a:rPr lang="ru-RU" b="1" dirty="0"/>
              <a:t>Феррари</a:t>
            </a:r>
            <a:r>
              <a:rPr lang="en-US" b="1" dirty="0"/>
              <a:t>. </a:t>
            </a:r>
            <a:r>
              <a:rPr lang="ru-RU" dirty="0"/>
              <a:t>Умение слушать</a:t>
            </a:r>
            <a:r>
              <a:rPr lang="en-US" dirty="0"/>
              <a:t>. </a:t>
            </a:r>
            <a:r>
              <a:rPr lang="ru-RU" dirty="0"/>
              <a:t>Ключевой навык </a:t>
            </a:r>
            <a:r>
              <a:rPr lang="ru-RU" dirty="0" smtClean="0"/>
              <a:t>менеджера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Пол </a:t>
            </a:r>
            <a:r>
              <a:rPr lang="ru-RU" b="1" dirty="0" err="1"/>
              <a:t>Макги</a:t>
            </a:r>
            <a:r>
              <a:rPr lang="en-US" b="1" dirty="0"/>
              <a:t>. </a:t>
            </a:r>
            <a:r>
              <a:rPr lang="ru-RU" dirty="0"/>
              <a:t>Мастерство общения</a:t>
            </a:r>
            <a:r>
              <a:rPr lang="en-US" dirty="0"/>
              <a:t>. </a:t>
            </a:r>
            <a:r>
              <a:rPr lang="ru-RU" dirty="0"/>
              <a:t>Как найти язык с кем</a:t>
            </a:r>
            <a:r>
              <a:rPr lang="en-US" dirty="0"/>
              <a:t> угодно </a:t>
            </a:r>
            <a:endParaRPr lang="ru-RU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/>
              <a:t>Анна </a:t>
            </a:r>
            <a:r>
              <a:rPr lang="ru-RU" b="1" dirty="0" err="1"/>
              <a:t>Несмеева</a:t>
            </a:r>
            <a:r>
              <a:rPr lang="ru-RU" b="1" dirty="0"/>
              <a:t> </a:t>
            </a:r>
            <a:r>
              <a:rPr lang="ru-RU" dirty="0"/>
              <a:t>Школа внутреннего </a:t>
            </a:r>
            <a:r>
              <a:rPr lang="ru-RU" dirty="0" smtClean="0"/>
              <a:t>коммуникатора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Фредерик </a:t>
            </a:r>
            <a:r>
              <a:rPr lang="ru-RU" b="1" dirty="0" err="1" smtClean="0"/>
              <a:t>Райхельд</a:t>
            </a:r>
            <a:r>
              <a:rPr lang="ru-RU" b="1" dirty="0" smtClean="0"/>
              <a:t>. </a:t>
            </a:r>
            <a:r>
              <a:rPr lang="ru-RU" dirty="0" smtClean="0"/>
              <a:t>Книга </a:t>
            </a:r>
            <a:r>
              <a:rPr lang="ru-RU" dirty="0"/>
              <a:t>о настоящей прибыли и реальном </a:t>
            </a:r>
            <a:r>
              <a:rPr lang="ru-RU" dirty="0" smtClean="0"/>
              <a:t>росте</a:t>
            </a:r>
            <a:r>
              <a:rPr lang="ru-RU" dirty="0"/>
              <a:t> </a:t>
            </a:r>
            <a:endParaRPr lang="ru-RU" b="1" dirty="0" smtClean="0"/>
          </a:p>
          <a:p>
            <a:pPr algn="just">
              <a:spcAft>
                <a:spcPts val="1200"/>
              </a:spcAft>
            </a:pPr>
            <a:r>
              <a:rPr lang="ru-RU" b="1" dirty="0" err="1" smtClean="0"/>
              <a:t>Акио</a:t>
            </a:r>
            <a:r>
              <a:rPr lang="ru-RU" b="1" dirty="0" smtClean="0"/>
              <a:t> </a:t>
            </a:r>
            <a:r>
              <a:rPr lang="ru-RU" b="1" dirty="0" err="1" smtClean="0"/>
              <a:t>Морита</a:t>
            </a:r>
            <a:r>
              <a:rPr lang="ru-RU" b="1" dirty="0" smtClean="0"/>
              <a:t> и </a:t>
            </a:r>
            <a:r>
              <a:rPr lang="en-US" b="1" dirty="0" smtClean="0"/>
              <a:t>Sony</a:t>
            </a:r>
            <a:r>
              <a:rPr lang="ru-RU" b="1" dirty="0" smtClean="0"/>
              <a:t>. </a:t>
            </a:r>
            <a:r>
              <a:rPr lang="ru-RU" dirty="0" smtClean="0"/>
              <a:t>Сделано в Японии</a:t>
            </a:r>
          </a:p>
          <a:p>
            <a:pPr algn="just">
              <a:spcAft>
                <a:spcPts val="1200"/>
              </a:spcAft>
            </a:pPr>
            <a:r>
              <a:rPr lang="uk-UA" b="1" dirty="0" err="1" smtClean="0"/>
              <a:t>Гарри</a:t>
            </a:r>
            <a:r>
              <a:rPr lang="uk-UA" b="1" dirty="0" smtClean="0"/>
              <a:t> </a:t>
            </a:r>
            <a:r>
              <a:rPr lang="uk-UA" b="1" dirty="0" err="1" smtClean="0"/>
              <a:t>Беквит</a:t>
            </a:r>
            <a:r>
              <a:rPr lang="uk-UA" b="1" dirty="0" smtClean="0"/>
              <a:t>.</a:t>
            </a:r>
            <a:r>
              <a:rPr lang="uk-UA" b="1" cap="all" dirty="0" smtClean="0"/>
              <a:t> </a:t>
            </a:r>
            <a:r>
              <a:rPr lang="uk-UA" dirty="0" err="1" smtClean="0"/>
              <a:t>Продавая</a:t>
            </a:r>
            <a:r>
              <a:rPr lang="uk-UA" dirty="0" smtClean="0"/>
              <a:t> </a:t>
            </a:r>
            <a:r>
              <a:rPr lang="uk-UA" dirty="0" err="1" smtClean="0"/>
              <a:t>незримое</a:t>
            </a:r>
            <a:r>
              <a:rPr lang="uk-UA" dirty="0" smtClean="0"/>
              <a:t>. </a:t>
            </a:r>
            <a:r>
              <a:rPr lang="uk-UA" dirty="0" err="1" smtClean="0"/>
              <a:t>Руководство</a:t>
            </a:r>
            <a:r>
              <a:rPr lang="uk-UA" dirty="0" smtClean="0"/>
              <a:t> по </a:t>
            </a:r>
            <a:r>
              <a:rPr lang="uk-UA" dirty="0" err="1" smtClean="0"/>
              <a:t>современному</a:t>
            </a:r>
            <a:r>
              <a:rPr lang="uk-UA" dirty="0" smtClean="0"/>
              <a:t> маркетингу услуг</a:t>
            </a:r>
            <a:endParaRPr lang="ru-RU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b="1" dirty="0" smtClean="0"/>
              <a:t>Владимир </a:t>
            </a:r>
            <a:r>
              <a:rPr lang="ru-RU" b="1" dirty="0"/>
              <a:t>Тарасов. </a:t>
            </a:r>
            <a:r>
              <a:rPr lang="ru-RU" dirty="0"/>
              <a:t>Книга для </a:t>
            </a:r>
            <a:r>
              <a:rPr lang="ru-RU" dirty="0" smtClean="0"/>
              <a:t>героев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32000" cy="5184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Список источников:</a:t>
            </a:r>
            <a:endParaRPr lang="uk-UA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63A317-E4DD-4179-AF3E-F3AF10CA95E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6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266234" y="1052736"/>
            <a:ext cx="876141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06375" indent="-206375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</a:rPr>
              <a:t>Значение внутреннего клиента </a:t>
            </a:r>
            <a:r>
              <a:rPr lang="ru-RU" sz="2800" b="1" dirty="0">
                <a:solidFill>
                  <a:srgbClr val="000000"/>
                </a:solidFill>
              </a:rPr>
              <a:t>- это модная мантра или вопрос выживания?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Как </a:t>
            </a:r>
            <a:r>
              <a:rPr lang="ru-RU" sz="2800" b="1" dirty="0" smtClean="0">
                <a:solidFill>
                  <a:srgbClr val="000000"/>
                </a:solidFill>
              </a:rPr>
              <a:t>лояльность внутреннего клиента влияет на лояльность внешнего</a:t>
            </a:r>
            <a:endParaRPr lang="ru-RU" sz="2800" b="1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</a:rPr>
              <a:t>Влияние </a:t>
            </a:r>
            <a:r>
              <a:rPr lang="ru-RU" sz="2800" b="1" dirty="0">
                <a:solidFill>
                  <a:srgbClr val="000000"/>
                </a:solidFill>
              </a:rPr>
              <a:t>внутренних коммуникаций в компании на корпоративную культуру и </a:t>
            </a:r>
            <a:r>
              <a:rPr lang="ru-RU" sz="2800" b="1" dirty="0" smtClean="0">
                <a:solidFill>
                  <a:srgbClr val="000000"/>
                </a:solidFill>
              </a:rPr>
              <a:t>репутацию</a:t>
            </a:r>
            <a:endParaRPr lang="uk-UA" sz="2800" b="1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</a:rPr>
              <a:t>Каналы </a:t>
            </a:r>
            <a:r>
              <a:rPr lang="ru-RU" sz="2800" b="1" dirty="0">
                <a:solidFill>
                  <a:srgbClr val="000000"/>
                </a:solidFill>
              </a:rPr>
              <a:t>и инструменты внутренних </a:t>
            </a:r>
            <a:r>
              <a:rPr lang="ru-RU" sz="2800" b="1" dirty="0" smtClean="0">
                <a:solidFill>
                  <a:srgbClr val="000000"/>
                </a:solidFill>
              </a:rPr>
              <a:t>коммуникаций </a:t>
            </a:r>
            <a:endParaRPr lang="uk-UA" sz="2800" b="1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</a:rPr>
              <a:t>Антикризисные внутренние коммуникации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</a:rPr>
              <a:t>Выводы</a:t>
            </a:r>
            <a:endParaRPr lang="uk-UA" sz="2800" b="1" dirty="0">
              <a:solidFill>
                <a:srgbClr val="000000"/>
              </a:solidFill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86400" y="0"/>
            <a:ext cx="8943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 dirty="0" smtClean="0">
                <a:solidFill>
                  <a:srgbClr val="00AAB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План:</a:t>
            </a:r>
            <a:endParaRPr lang="ru-RU" altLang="ru-RU" sz="5400" b="1" dirty="0">
              <a:solidFill>
                <a:srgbClr val="00AAB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" y="365125"/>
            <a:ext cx="9036496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atin typeface="Tahoma" pitchFamily="34" charset="0"/>
                <a:cs typeface="Tahoma" pitchFamily="34" charset="0"/>
              </a:rPr>
              <a:t>ПОЧЕМУ</a:t>
            </a:r>
            <a:r>
              <a:rPr lang="ru-RU" sz="5400" b="1" dirty="0">
                <a:latin typeface="Tahoma" pitchFamily="34" charset="0"/>
                <a:cs typeface="Tahoma" pitchFamily="34" charset="0"/>
              </a:rPr>
              <a:t>? ЗАЧЕМ? КАК?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27088" y="1557338"/>
            <a:ext cx="7521575" cy="3579812"/>
          </a:xfrm>
          <a:prstGeom prst="rect">
            <a:avLst/>
          </a:prstGeom>
        </p:spPr>
        <p:txBody>
          <a:bodyPr/>
          <a:lstStyle>
            <a:lvl1pPr marL="176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AB4"/>
              </a:buClr>
              <a:buFont typeface="Arial" pitchFamily="34" charset="0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6375" indent="-206375" algn="l" rtl="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197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ru-RU" altLang="ru-RU" sz="3600" b="1" dirty="0" smtClean="0">
                <a:solidFill>
                  <a:srgbClr val="000000"/>
                </a:solidFill>
              </a:rPr>
              <a:t>Актуальность </a:t>
            </a:r>
          </a:p>
          <a:p>
            <a:pPr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ru-RU" altLang="ru-RU" sz="3600" b="1" dirty="0" smtClean="0">
                <a:solidFill>
                  <a:srgbClr val="000000"/>
                </a:solidFill>
              </a:rPr>
              <a:t>Цели</a:t>
            </a:r>
          </a:p>
          <a:p>
            <a:pPr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ru-RU" altLang="ru-RU" sz="3600" b="1" dirty="0" smtClean="0">
                <a:solidFill>
                  <a:srgbClr val="000000"/>
                </a:solidFill>
              </a:rPr>
              <a:t>Организационные моменты</a:t>
            </a:r>
          </a:p>
          <a:p>
            <a:pPr eaLnBrk="1" hangingPunct="1">
              <a:buClr>
                <a:schemeClr val="accent2"/>
              </a:buClr>
              <a:buFont typeface="Arial" pitchFamily="34" charset="0"/>
              <a:buChar char="•"/>
            </a:pPr>
            <a:r>
              <a:rPr lang="ru-RU" altLang="ru-RU" sz="3600" b="1" dirty="0" smtClean="0">
                <a:solidFill>
                  <a:srgbClr val="000000"/>
                </a:solidFill>
              </a:rPr>
              <a:t>Правила взаимодействия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4139952" y="352549"/>
            <a:ext cx="4824413" cy="1944688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Главный клиент бизнеса – внутренний клиент иже сотрудник!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2123728" y="1127003"/>
            <a:ext cx="6696744" cy="2805358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Глубокое понимание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эффективное </a:t>
            </a:r>
            <a:r>
              <a:rPr lang="ru-RU" b="1" dirty="0">
                <a:solidFill>
                  <a:schemeClr val="tx1"/>
                </a:solidFill>
              </a:rPr>
              <a:t>удовлетворения потребностей </a:t>
            </a:r>
            <a:r>
              <a:rPr lang="ru-RU" b="1" dirty="0" smtClean="0">
                <a:solidFill>
                  <a:schemeClr val="tx1"/>
                </a:solidFill>
              </a:rPr>
              <a:t>внутренних клиентов</a:t>
            </a:r>
            <a:endParaRPr lang="uk-UA" b="1" dirty="0">
              <a:solidFill>
                <a:schemeClr val="tx1"/>
              </a:solidFill>
            </a:endParaRPr>
          </a:p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Построение лояльности внутреннего </a:t>
            </a:r>
            <a:r>
              <a:rPr lang="ru-RU" b="1" dirty="0">
                <a:solidFill>
                  <a:schemeClr val="tx1"/>
                </a:solidFill>
              </a:rPr>
              <a:t>клиента </a:t>
            </a:r>
            <a:endParaRPr lang="uk-UA" b="1" dirty="0">
              <a:solidFill>
                <a:schemeClr val="tx1"/>
              </a:solidFill>
            </a:endParaRPr>
          </a:p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Приоритизировать </a:t>
            </a:r>
            <a:r>
              <a:rPr lang="ru-RU" b="1" dirty="0">
                <a:solidFill>
                  <a:schemeClr val="tx1"/>
                </a:solidFill>
              </a:rPr>
              <a:t>долгосрочность  стратегий и характеристик </a:t>
            </a:r>
            <a:r>
              <a:rPr lang="ru-RU" b="1" dirty="0" smtClean="0">
                <a:solidFill>
                  <a:schemeClr val="tx1"/>
                </a:solidFill>
              </a:rPr>
              <a:t>внутренних коммуникаций</a:t>
            </a:r>
            <a:endParaRPr lang="uk-UA" b="1" dirty="0">
              <a:solidFill>
                <a:schemeClr val="tx1"/>
              </a:solidFill>
            </a:endParaRPr>
          </a:p>
          <a:p>
            <a:r>
              <a:rPr lang="ru-RU" dirty="0"/>
              <a:t> </a:t>
            </a:r>
            <a:endParaRPr lang="uk-UA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1835696" y="2727572"/>
            <a:ext cx="5688013" cy="1728787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Работаем до </a:t>
            </a:r>
            <a:r>
              <a:rPr lang="ru-RU" b="1" dirty="0" smtClean="0">
                <a:solidFill>
                  <a:schemeClr val="tx1"/>
                </a:solidFill>
              </a:rPr>
              <a:t>1</a:t>
            </a:r>
            <a:r>
              <a:rPr lang="en-US" b="1" dirty="0" smtClean="0">
                <a:solidFill>
                  <a:schemeClr val="tx1"/>
                </a:solidFill>
              </a:rPr>
              <a:t>8</a:t>
            </a:r>
            <a:r>
              <a:rPr lang="ru-RU" b="1" dirty="0" smtClean="0">
                <a:solidFill>
                  <a:schemeClr val="tx1"/>
                </a:solidFill>
              </a:rPr>
              <a:t>:00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0025" y="0"/>
            <a:ext cx="894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Почему клиент уходит?</a:t>
            </a:r>
            <a:endParaRPr lang="ru-RU" altLang="ru-RU" sz="48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44208" y="5558464"/>
            <a:ext cx="262778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В2В</a:t>
            </a:r>
            <a:r>
              <a:rPr lang="en-US" altLang="ru-RU" sz="36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Basis</a:t>
            </a:r>
            <a:r>
              <a:rPr lang="ru-RU" altLang="ru-RU" sz="36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uk-UA" sz="3600" dirty="0">
              <a:solidFill>
                <a:srgbClr val="0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92159128"/>
              </p:ext>
            </p:extLst>
          </p:nvPr>
        </p:nvGraphicFramePr>
        <p:xfrm>
          <a:off x="611560" y="1124744"/>
          <a:ext cx="7416824" cy="4433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96136" y="2012838"/>
            <a:ext cx="7200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ru-RU" b="1" dirty="0" smtClean="0">
                <a:solidFill>
                  <a:schemeClr val="bg1"/>
                </a:solidFill>
              </a:rPr>
              <a:t> 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8496" y="2752306"/>
            <a:ext cx="7200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15 %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496" y="3507698"/>
            <a:ext cx="7200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10 %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8021" y="4202135"/>
            <a:ext cx="7200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10 %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ценка покупателя. Фильм Красотка - YouTube [Low, 36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3" y="692695"/>
            <a:ext cx="6960772" cy="52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7913" y="0"/>
            <a:ext cx="7521575" cy="54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AAB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AB4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 err="1" smtClean="0">
                <a:latin typeface="Tahoma" pitchFamily="34" charset="0"/>
                <a:cs typeface="Tahoma" pitchFamily="34" charset="0"/>
              </a:rPr>
              <a:t>Service</a:t>
            </a:r>
            <a:r>
              <a:rPr lang="ru-RU" sz="4400" b="1" dirty="0">
                <a:latin typeface="Tahoma" pitchFamily="34" charset="0"/>
                <a:cs typeface="Tahoma" pitchFamily="34" charset="0"/>
              </a:rPr>
              <a:t>/</a:t>
            </a:r>
            <a:r>
              <a:rPr lang="ru-RU" sz="4400" b="1" dirty="0" err="1" smtClean="0">
                <a:latin typeface="Tahoma" pitchFamily="34" charset="0"/>
                <a:cs typeface="Tahoma" pitchFamily="34" charset="0"/>
              </a:rPr>
              <a:t>profit</a:t>
            </a:r>
            <a:r>
              <a:rPr lang="ru-RU" sz="4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4400" b="1" dirty="0" err="1">
                <a:latin typeface="Tahoma" pitchFamily="34" charset="0"/>
                <a:cs typeface="Tahoma" pitchFamily="34" charset="0"/>
              </a:rPr>
              <a:t>chain</a:t>
            </a:r>
            <a:r>
              <a:rPr lang="ru-RU" sz="4400" b="1" dirty="0">
                <a:latin typeface="Tahoma" pitchFamily="34" charset="0"/>
                <a:cs typeface="Tahoma" pitchFamily="34" charset="0"/>
              </a:rPr>
              <a:t/>
            </a:r>
            <a:br>
              <a:rPr lang="ru-RU" sz="4400" b="1" dirty="0">
                <a:latin typeface="Tahoma" pitchFamily="34" charset="0"/>
                <a:cs typeface="Tahoma" pitchFamily="34" charset="0"/>
              </a:rPr>
            </a:br>
            <a:endParaRPr lang="ru-RU" sz="4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368" y="5805264"/>
            <a:ext cx="7193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algn="ctr">
              <a:defRPr/>
            </a:pP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Прибыль</a:t>
            </a:r>
            <a:endParaRPr lang="ru-RU" sz="1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363479" y="1568501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13140" y="69269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 внутреннего сервиса </a:t>
            </a:r>
            <a:endParaRPr lang="ru-RU" sz="28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внутренний клиент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uk-UA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5828" y="1831673"/>
            <a:ext cx="7593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algn="ctr">
              <a:spcBef>
                <a:spcPts val="600"/>
              </a:spcBef>
              <a:defRPr/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Удовлетворение сотрудников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1827" y="2624892"/>
            <a:ext cx="69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algn="ctr">
              <a:spcBef>
                <a:spcPts val="600"/>
              </a:spcBef>
              <a:defRPr/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сотрудников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6223" y="340983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algn="ctr">
              <a:spcBef>
                <a:spcPts val="600"/>
              </a:spcBef>
              <a:defRPr/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 внешнего сервиса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94275" y="414908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algn="ctr">
              <a:spcBef>
                <a:spcPts val="600"/>
              </a:spcBef>
              <a:defRPr/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Удовлетворение клиента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45081" y="5019049"/>
            <a:ext cx="4067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клиента</a:t>
            </a:r>
            <a:endParaRPr lang="uk-UA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371514" y="2336860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4402059" y="3159165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4418685" y="3933056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4419062" y="4727926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4419062" y="5494117"/>
            <a:ext cx="407137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26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0024" y="-31220"/>
            <a:ext cx="8943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AAB4"/>
              </a:buClr>
              <a:buFont typeface="Arial" pitchFamily="34" charset="0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00AAB4"/>
              </a:buClr>
              <a:buSzPct val="100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Приоритеты </a:t>
            </a:r>
            <a:r>
              <a:rPr lang="ru-RU" altLang="ru-RU" sz="5400" b="1" dirty="0" err="1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клиенто</a:t>
            </a:r>
            <a:r>
              <a:rPr lang="ru-RU" altLang="ru-RU" sz="54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 dirty="0" smtClean="0">
                <a:solidFill>
                  <a:srgbClr val="00AAB4"/>
                </a:solidFill>
                <a:latin typeface="Tahoma" pitchFamily="34" charset="0"/>
                <a:cs typeface="Tahoma" pitchFamily="34" charset="0"/>
              </a:rPr>
              <a:t>ориентированности</a:t>
            </a:r>
            <a:endParaRPr lang="ru-RU" altLang="ru-RU" sz="5400" b="1" dirty="0">
              <a:solidFill>
                <a:srgbClr val="00AAB4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63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ers_template">
  <a:themeElements>
    <a:clrScheme name="Астерс">
      <a:dk1>
        <a:srgbClr val="7F7F7F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4D4D4D"/>
      </a:accent5>
      <a:accent6>
        <a:srgbClr val="7F7F7F"/>
      </a:accent6>
      <a:hlink>
        <a:srgbClr val="E2D700"/>
      </a:hlink>
      <a:folHlink>
        <a:srgbClr val="85DFD0"/>
      </a:folHlink>
    </a:clrScheme>
    <a:fontScheme name="Астерс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41765</TotalTime>
  <Words>771</Words>
  <Application>Microsoft Office PowerPoint</Application>
  <PresentationFormat>Экран (4:3)</PresentationFormat>
  <Paragraphs>252</Paragraphs>
  <Slides>35</Slides>
  <Notes>12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Microsoft YaHei</vt:lpstr>
      <vt:lpstr>ＭＳ Ｐゴシック</vt:lpstr>
      <vt:lpstr>Arial</vt:lpstr>
      <vt:lpstr>Arial Black</vt:lpstr>
      <vt:lpstr>Calibri</vt:lpstr>
      <vt:lpstr>Geneva</vt:lpstr>
      <vt:lpstr>Tahoma</vt:lpstr>
      <vt:lpstr>Times New Roman</vt:lpstr>
      <vt:lpstr>Wingdings</vt:lpstr>
      <vt:lpstr>Asters_template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Вопросы?</vt:lpstr>
      <vt:lpstr>Список источников:</vt:lpstr>
    </vt:vector>
  </TitlesOfParts>
  <Company>Asters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LavrenyukO</dc:creator>
  <cp:lastModifiedBy>YesaulenkoV</cp:lastModifiedBy>
  <cp:revision>1074</cp:revision>
  <cp:lastPrinted>2016-09-06T12:25:47Z</cp:lastPrinted>
  <dcterms:created xsi:type="dcterms:W3CDTF">2011-10-19T09:48:08Z</dcterms:created>
  <dcterms:modified xsi:type="dcterms:W3CDTF">2018-05-24T07:29:09Z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