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370" r:id="rId2"/>
    <p:sldId id="396" r:id="rId3"/>
    <p:sldId id="372" r:id="rId4"/>
    <p:sldId id="414" r:id="rId5"/>
    <p:sldId id="409" r:id="rId6"/>
    <p:sldId id="412" r:id="rId7"/>
    <p:sldId id="413" r:id="rId8"/>
    <p:sldId id="406" r:id="rId9"/>
    <p:sldId id="399" r:id="rId10"/>
    <p:sldId id="400" r:id="rId11"/>
    <p:sldId id="415" r:id="rId12"/>
    <p:sldId id="376" r:id="rId13"/>
    <p:sldId id="377" r:id="rId14"/>
    <p:sldId id="402" r:id="rId15"/>
    <p:sldId id="378" r:id="rId16"/>
    <p:sldId id="379" r:id="rId17"/>
    <p:sldId id="404" r:id="rId18"/>
    <p:sldId id="407" r:id="rId19"/>
    <p:sldId id="381" r:id="rId20"/>
    <p:sldId id="383" r:id="rId21"/>
    <p:sldId id="384" r:id="rId22"/>
    <p:sldId id="385" r:id="rId23"/>
    <p:sldId id="386" r:id="rId24"/>
    <p:sldId id="387" r:id="rId25"/>
    <p:sldId id="408" r:id="rId26"/>
    <p:sldId id="433" r:id="rId27"/>
    <p:sldId id="418" r:id="rId28"/>
    <p:sldId id="419" r:id="rId29"/>
    <p:sldId id="420" r:id="rId30"/>
    <p:sldId id="421" r:id="rId31"/>
    <p:sldId id="422" r:id="rId32"/>
    <p:sldId id="423" r:id="rId33"/>
    <p:sldId id="424" r:id="rId34"/>
    <p:sldId id="425" r:id="rId35"/>
    <p:sldId id="434" r:id="rId36"/>
    <p:sldId id="427" r:id="rId37"/>
    <p:sldId id="428" r:id="rId38"/>
    <p:sldId id="429" r:id="rId39"/>
    <p:sldId id="435" r:id="rId40"/>
    <p:sldId id="431" r:id="rId41"/>
    <p:sldId id="432" r:id="rId42"/>
    <p:sldId id="3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98" userDrawn="1">
          <p15:clr>
            <a:srgbClr val="A4A3A4"/>
          </p15:clr>
        </p15:guide>
        <p15:guide id="3" orient="horz" pos="4088" userDrawn="1">
          <p15:clr>
            <a:srgbClr val="A4A3A4"/>
          </p15:clr>
        </p15:guide>
        <p15:guide id="4" orient="horz" pos="6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428"/>
    <a:srgbClr val="262626"/>
    <a:srgbClr val="F3F3F3"/>
    <a:srgbClr val="F7F7F7"/>
    <a:srgbClr val="F8F8F8"/>
    <a:srgbClr val="FFD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434" autoAdjust="0"/>
  </p:normalViewPr>
  <p:slideViewPr>
    <p:cSldViewPr snapToGrid="0" showGuides="1">
      <p:cViewPr varScale="1">
        <p:scale>
          <a:sx n="67" d="100"/>
          <a:sy n="67" d="100"/>
        </p:scale>
        <p:origin x="720" y="60"/>
      </p:cViewPr>
      <p:guideLst>
        <p:guide pos="4498"/>
        <p:guide orient="horz" pos="4088"/>
        <p:guide orient="horz" pos="640"/>
      </p:guideLst>
    </p:cSldViewPr>
  </p:slideViewPr>
  <p:outlineViewPr>
    <p:cViewPr>
      <p:scale>
        <a:sx n="33" d="100"/>
        <a:sy n="33" d="100"/>
      </p:scale>
      <p:origin x="0" y="-2832"/>
    </p:cViewPr>
  </p:outlin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F42CB-A01B-4E92-8FD9-3EA2FDECF77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E59D1A66-1222-434D-AE80-96547E1D276A}">
      <dgm:prSet phldrT="[Текст]"/>
      <dgm:spPr/>
      <dgm:t>
        <a:bodyPr/>
        <a:lstStyle/>
        <a:p>
          <a:r>
            <a:rPr lang="ru-RU" b="1" dirty="0" smtClean="0">
              <a:solidFill>
                <a:schemeClr val="bg1"/>
              </a:solidFill>
              <a:latin typeface="+mn-lt"/>
              <a:ea typeface="+mn-ea"/>
              <a:cs typeface="+mn-cs"/>
            </a:rPr>
            <a:t>97%</a:t>
          </a:r>
          <a:r>
            <a:rPr lang="ru-RU" b="0" dirty="0" smtClean="0">
              <a:solidFill>
                <a:schemeClr val="bg1"/>
              </a:solidFill>
              <a:latin typeface="+mn-lt"/>
              <a:ea typeface="+mn-ea"/>
              <a:cs typeface="+mn-cs"/>
            </a:rPr>
            <a:t> </a:t>
          </a:r>
          <a:endParaRPr lang="ru-RU" dirty="0">
            <a:solidFill>
              <a:schemeClr val="bg1"/>
            </a:solidFill>
          </a:endParaRPr>
        </a:p>
      </dgm:t>
    </dgm:pt>
    <dgm:pt modelId="{5FE97C80-82EB-4A63-9155-38A6680BD29A}" type="parTrans" cxnId="{9622C0E7-ADFF-4AEF-B911-11AEF7C0A475}">
      <dgm:prSet/>
      <dgm:spPr/>
      <dgm:t>
        <a:bodyPr/>
        <a:lstStyle/>
        <a:p>
          <a:endParaRPr lang="ru-RU"/>
        </a:p>
      </dgm:t>
    </dgm:pt>
    <dgm:pt modelId="{D271CA35-30BC-48C2-A4FD-A6D962963482}" type="sibTrans" cxnId="{9622C0E7-ADFF-4AEF-B911-11AEF7C0A475}">
      <dgm:prSet/>
      <dgm:spPr/>
      <dgm:t>
        <a:bodyPr/>
        <a:lstStyle/>
        <a:p>
          <a:endParaRPr lang="ru-RU"/>
        </a:p>
      </dgm:t>
    </dgm:pt>
    <dgm:pt modelId="{64D60404-3074-44BB-88EA-504573F447BD}">
      <dgm:prSet phldrT="[Текст]" custT="1"/>
      <dgm:spPr/>
      <dgm:t>
        <a:bodyPr/>
        <a:lstStyle/>
        <a:p>
          <a:pPr rtl="0"/>
          <a:r>
            <a:rPr lang="ru-RU" sz="2000" b="0" dirty="0" smtClean="0">
              <a:solidFill>
                <a:schemeClr val="dk1"/>
              </a:solidFill>
              <a:latin typeface="+mn-lt"/>
              <a:ea typeface="+mn-ea"/>
              <a:cs typeface="+mn-cs"/>
            </a:rPr>
            <a:t>кандидатов убеждены, что совпадение их внутренних ценностей с корпоративной культурой компании – ключевой фактор удовлетворенности на рабочем месте </a:t>
          </a:r>
          <a:endParaRPr lang="ru-RU" sz="2000" dirty="0"/>
        </a:p>
      </dgm:t>
    </dgm:pt>
    <dgm:pt modelId="{77B03B6F-744E-4BE7-A1F3-A83ED3171D3D}" type="parTrans" cxnId="{1EC0572C-AB67-44DA-B354-AA6816B8264B}">
      <dgm:prSet/>
      <dgm:spPr/>
      <dgm:t>
        <a:bodyPr/>
        <a:lstStyle/>
        <a:p>
          <a:endParaRPr lang="ru-RU"/>
        </a:p>
      </dgm:t>
    </dgm:pt>
    <dgm:pt modelId="{B6BE84BE-1A50-402E-AC23-069CE271B57A}" type="sibTrans" cxnId="{1EC0572C-AB67-44DA-B354-AA6816B8264B}">
      <dgm:prSet/>
      <dgm:spPr/>
      <dgm:t>
        <a:bodyPr/>
        <a:lstStyle/>
        <a:p>
          <a:endParaRPr lang="ru-RU"/>
        </a:p>
      </dgm:t>
    </dgm:pt>
    <dgm:pt modelId="{51B7F4E7-E1FE-4BA8-BE5A-3ACD9E7E4577}">
      <dgm:prSet phldrT="[Текст]"/>
      <dgm:spPr/>
      <dgm:t>
        <a:bodyPr/>
        <a:lstStyle/>
        <a:p>
          <a:r>
            <a:rPr lang="ru-RU" b="1" dirty="0" smtClean="0">
              <a:solidFill>
                <a:schemeClr val="bg1"/>
              </a:solidFill>
              <a:latin typeface="+mn-lt"/>
              <a:ea typeface="+mn-ea"/>
              <a:cs typeface="+mn-cs"/>
            </a:rPr>
            <a:t>80%</a:t>
          </a:r>
          <a:endParaRPr lang="ru-RU" dirty="0">
            <a:solidFill>
              <a:schemeClr val="bg1"/>
            </a:solidFill>
          </a:endParaRPr>
        </a:p>
      </dgm:t>
    </dgm:pt>
    <dgm:pt modelId="{2E02AB7E-2F6A-43D5-9EFE-EAD04DC4746C}" type="parTrans" cxnId="{E92BA4EC-2D72-4481-ACDA-FCA41999B3F6}">
      <dgm:prSet/>
      <dgm:spPr/>
      <dgm:t>
        <a:bodyPr/>
        <a:lstStyle/>
        <a:p>
          <a:endParaRPr lang="ru-RU"/>
        </a:p>
      </dgm:t>
    </dgm:pt>
    <dgm:pt modelId="{EAF6D894-BCB2-46B5-BC39-A14606F6F1A3}" type="sibTrans" cxnId="{E92BA4EC-2D72-4481-ACDA-FCA41999B3F6}">
      <dgm:prSet/>
      <dgm:spPr/>
      <dgm:t>
        <a:bodyPr/>
        <a:lstStyle/>
        <a:p>
          <a:endParaRPr lang="ru-RU"/>
        </a:p>
      </dgm:t>
    </dgm:pt>
    <dgm:pt modelId="{3BCEA8CF-529C-4F7D-AF57-CEE8A57C1ADB}">
      <dgm:prSet phldrT="[Текст]"/>
      <dgm:spPr/>
      <dgm:t>
        <a:bodyPr/>
        <a:lstStyle/>
        <a:p>
          <a:pPr rtl="0"/>
          <a:r>
            <a:rPr lang="ru-RU" b="1" dirty="0" smtClean="0">
              <a:solidFill>
                <a:schemeClr val="bg1"/>
              </a:solidFill>
              <a:latin typeface="+mn-lt"/>
              <a:ea typeface="+mn-ea"/>
              <a:cs typeface="+mn-cs"/>
            </a:rPr>
            <a:t>50%</a:t>
          </a:r>
          <a:endParaRPr lang="ru-RU" dirty="0">
            <a:solidFill>
              <a:schemeClr val="bg1"/>
            </a:solidFill>
          </a:endParaRPr>
        </a:p>
      </dgm:t>
    </dgm:pt>
    <dgm:pt modelId="{BEAA0355-E064-48A8-9996-DF894FF384E2}" type="parTrans" cxnId="{29612266-0E13-438A-8368-EDF7A8967A2F}">
      <dgm:prSet/>
      <dgm:spPr/>
      <dgm:t>
        <a:bodyPr/>
        <a:lstStyle/>
        <a:p>
          <a:endParaRPr lang="ru-RU"/>
        </a:p>
      </dgm:t>
    </dgm:pt>
    <dgm:pt modelId="{2C7E712B-95C8-4CBB-A39E-0BF5178658EA}" type="sibTrans" cxnId="{29612266-0E13-438A-8368-EDF7A8967A2F}">
      <dgm:prSet/>
      <dgm:spPr/>
      <dgm:t>
        <a:bodyPr/>
        <a:lstStyle/>
        <a:p>
          <a:endParaRPr lang="ru-RU"/>
        </a:p>
      </dgm:t>
    </dgm:pt>
    <dgm:pt modelId="{6C86802C-60C2-4495-997F-3AF4648B0E01}">
      <dgm:prSet phldrT="[Текст]" custT="1"/>
      <dgm:spPr/>
      <dgm:t>
        <a:bodyPr/>
        <a:lstStyle/>
        <a:p>
          <a:r>
            <a:rPr lang="en-US" sz="2000" dirty="0" err="1" smtClean="0">
              <a:solidFill>
                <a:schemeClr val="dk1"/>
              </a:solidFill>
              <a:latin typeface="+mn-lt"/>
              <a:ea typeface="+mn-ea"/>
              <a:cs typeface="+mn-cs"/>
            </a:rPr>
            <a:t>HR</a:t>
          </a:r>
          <a:r>
            <a:rPr lang="en-US" sz="2000" dirty="0" smtClean="0">
              <a:solidFill>
                <a:schemeClr val="dk1"/>
              </a:solidFill>
              <a:latin typeface="+mn-lt"/>
              <a:ea typeface="+mn-ea"/>
              <a:cs typeface="+mn-cs"/>
            </a:rPr>
            <a:t>-</a:t>
          </a:r>
          <a:r>
            <a:rPr lang="ru-RU" sz="2000" dirty="0" smtClean="0">
              <a:solidFill>
                <a:schemeClr val="dk1"/>
              </a:solidFill>
              <a:latin typeface="+mn-lt"/>
              <a:ea typeface="+mn-ea"/>
              <a:cs typeface="+mn-cs"/>
            </a:rPr>
            <a:t>специалистов </a:t>
          </a:r>
          <a:r>
            <a:rPr lang="ru-RU" sz="2000" dirty="0" smtClean="0"/>
            <a:t>согласны с тем, что сильный бренд работодателя помогает находить</a:t>
          </a:r>
          <a:r>
            <a:rPr lang="ru-RU" sz="2000" baseline="0" dirty="0" smtClean="0"/>
            <a:t> и удерживать таланты</a:t>
          </a:r>
          <a:endParaRPr lang="ru-RU" sz="2000" dirty="0"/>
        </a:p>
      </dgm:t>
    </dgm:pt>
    <dgm:pt modelId="{C552A437-B9B3-4323-85C6-8EB1F6C8FDD9}" type="parTrans" cxnId="{8F6E0F77-16CC-4426-AFAB-E53DCE1E2245}">
      <dgm:prSet/>
      <dgm:spPr/>
      <dgm:t>
        <a:bodyPr/>
        <a:lstStyle/>
        <a:p>
          <a:endParaRPr lang="ru-RU"/>
        </a:p>
      </dgm:t>
    </dgm:pt>
    <dgm:pt modelId="{DC578F43-E3DB-49B5-93B9-D77A35B57723}" type="sibTrans" cxnId="{8F6E0F77-16CC-4426-AFAB-E53DCE1E2245}">
      <dgm:prSet/>
      <dgm:spPr/>
      <dgm:t>
        <a:bodyPr/>
        <a:lstStyle/>
        <a:p>
          <a:endParaRPr lang="ru-RU"/>
        </a:p>
      </dgm:t>
    </dgm:pt>
    <dgm:pt modelId="{D8FF47CE-6104-4EE4-8BC5-A81907B11637}">
      <dgm:prSet phldrT="[Текст]" custT="1"/>
      <dgm:spPr/>
      <dgm:t>
        <a:bodyPr/>
        <a:lstStyle/>
        <a:p>
          <a:pPr rtl="0"/>
          <a:r>
            <a:rPr lang="ru-RU" sz="2000" b="0" dirty="0" smtClean="0">
              <a:solidFill>
                <a:schemeClr val="dk1"/>
              </a:solidFill>
              <a:latin typeface="+mn-lt"/>
              <a:ea typeface="+mn-ea"/>
              <a:cs typeface="+mn-cs"/>
            </a:rPr>
            <a:t>опрошенных не готово работать в компаниях с плохой репутацией, даже если финансовое вознаграждение там существенно выше</a:t>
          </a:r>
          <a:endParaRPr lang="ru-RU" sz="2000" dirty="0"/>
        </a:p>
      </dgm:t>
    </dgm:pt>
    <dgm:pt modelId="{F93A1EC2-F066-4A44-93EF-B4ADC2B3224B}" type="parTrans" cxnId="{5D6C4A81-DCF9-42A4-AF85-6573C5855B6C}">
      <dgm:prSet/>
      <dgm:spPr/>
      <dgm:t>
        <a:bodyPr/>
        <a:lstStyle/>
        <a:p>
          <a:endParaRPr lang="ru-RU"/>
        </a:p>
      </dgm:t>
    </dgm:pt>
    <dgm:pt modelId="{C6D04B7B-070B-41F2-8BD9-5F10E4A74D07}" type="sibTrans" cxnId="{5D6C4A81-DCF9-42A4-AF85-6573C5855B6C}">
      <dgm:prSet/>
      <dgm:spPr/>
      <dgm:t>
        <a:bodyPr/>
        <a:lstStyle/>
        <a:p>
          <a:endParaRPr lang="ru-RU"/>
        </a:p>
      </dgm:t>
    </dgm:pt>
    <dgm:pt modelId="{63693018-21CB-4E1D-9BF6-C49EF7B049B0}" type="pres">
      <dgm:prSet presAssocID="{C43F42CB-A01B-4E92-8FD9-3EA2FDECF770}" presName="list" presStyleCnt="0">
        <dgm:presLayoutVars>
          <dgm:dir/>
          <dgm:animLvl val="lvl"/>
        </dgm:presLayoutVars>
      </dgm:prSet>
      <dgm:spPr/>
      <dgm:t>
        <a:bodyPr/>
        <a:lstStyle/>
        <a:p>
          <a:endParaRPr lang="ru-RU"/>
        </a:p>
      </dgm:t>
    </dgm:pt>
    <dgm:pt modelId="{04B9B016-25EA-46FE-9EA7-6FC2A9213506}" type="pres">
      <dgm:prSet presAssocID="{E59D1A66-1222-434D-AE80-96547E1D276A}" presName="posSpace" presStyleCnt="0"/>
      <dgm:spPr/>
    </dgm:pt>
    <dgm:pt modelId="{A8E71C5B-B3F9-408B-AEAE-07DAB712755A}" type="pres">
      <dgm:prSet presAssocID="{E59D1A66-1222-434D-AE80-96547E1D276A}" presName="vertFlow" presStyleCnt="0"/>
      <dgm:spPr/>
    </dgm:pt>
    <dgm:pt modelId="{9E3C1C87-FEDB-4BB9-8156-02B85506DC00}" type="pres">
      <dgm:prSet presAssocID="{E59D1A66-1222-434D-AE80-96547E1D276A}" presName="topSpace" presStyleCnt="0"/>
      <dgm:spPr/>
    </dgm:pt>
    <dgm:pt modelId="{B739788D-0F7C-4C15-B1DC-EF235FD1820E}" type="pres">
      <dgm:prSet presAssocID="{E59D1A66-1222-434D-AE80-96547E1D276A}" presName="firstComp" presStyleCnt="0"/>
      <dgm:spPr/>
    </dgm:pt>
    <dgm:pt modelId="{478D8C82-5843-45CC-B27D-870A1C720A37}" type="pres">
      <dgm:prSet presAssocID="{E59D1A66-1222-434D-AE80-96547E1D276A}" presName="firstChild" presStyleLbl="bgAccFollowNode1" presStyleIdx="0" presStyleCnt="3" custScaleX="125292" custScaleY="249479" custLinFactNeighborX="40201" custLinFactNeighborY="-1035"/>
      <dgm:spPr/>
      <dgm:t>
        <a:bodyPr/>
        <a:lstStyle/>
        <a:p>
          <a:endParaRPr lang="ru-RU"/>
        </a:p>
      </dgm:t>
    </dgm:pt>
    <dgm:pt modelId="{839B1409-45C4-4BF9-A9F4-15593DEB365C}" type="pres">
      <dgm:prSet presAssocID="{E59D1A66-1222-434D-AE80-96547E1D276A}" presName="firstChildTx" presStyleLbl="bgAccFollowNode1" presStyleIdx="0" presStyleCnt="3">
        <dgm:presLayoutVars>
          <dgm:bulletEnabled val="1"/>
        </dgm:presLayoutVars>
      </dgm:prSet>
      <dgm:spPr/>
      <dgm:t>
        <a:bodyPr/>
        <a:lstStyle/>
        <a:p>
          <a:endParaRPr lang="ru-RU"/>
        </a:p>
      </dgm:t>
    </dgm:pt>
    <dgm:pt modelId="{CD1731EE-4373-474C-9B37-BFC5B42FE566}" type="pres">
      <dgm:prSet presAssocID="{E59D1A66-1222-434D-AE80-96547E1D276A}" presName="negSpace" presStyleCnt="0"/>
      <dgm:spPr/>
    </dgm:pt>
    <dgm:pt modelId="{BD5FE33C-E238-4E91-BB94-B07BFEF26E18}" type="pres">
      <dgm:prSet presAssocID="{E59D1A66-1222-434D-AE80-96547E1D276A}" presName="circle" presStyleLbl="node1" presStyleIdx="0" presStyleCnt="3" custLinFactNeighborX="3651" custLinFactNeighborY="-4139"/>
      <dgm:spPr/>
      <dgm:t>
        <a:bodyPr/>
        <a:lstStyle/>
        <a:p>
          <a:endParaRPr lang="ru-RU"/>
        </a:p>
      </dgm:t>
    </dgm:pt>
    <dgm:pt modelId="{F8E03912-AE21-4442-AABD-62B27F6892C0}" type="pres">
      <dgm:prSet presAssocID="{D271CA35-30BC-48C2-A4FD-A6D962963482}" presName="transSpace" presStyleCnt="0"/>
      <dgm:spPr/>
    </dgm:pt>
    <dgm:pt modelId="{44E97D86-1C6F-456B-82C8-AF4146B9DD4E}" type="pres">
      <dgm:prSet presAssocID="{51B7F4E7-E1FE-4BA8-BE5A-3ACD9E7E4577}" presName="posSpace" presStyleCnt="0"/>
      <dgm:spPr/>
    </dgm:pt>
    <dgm:pt modelId="{F4870856-1D8F-4555-B963-FBDD9843C745}" type="pres">
      <dgm:prSet presAssocID="{51B7F4E7-E1FE-4BA8-BE5A-3ACD9E7E4577}" presName="vertFlow" presStyleCnt="0"/>
      <dgm:spPr/>
    </dgm:pt>
    <dgm:pt modelId="{2FF40EB5-DAF1-47FB-AC4A-4453459A783C}" type="pres">
      <dgm:prSet presAssocID="{51B7F4E7-E1FE-4BA8-BE5A-3ACD9E7E4577}" presName="topSpace" presStyleCnt="0"/>
      <dgm:spPr/>
    </dgm:pt>
    <dgm:pt modelId="{6DB13FE4-45F1-4094-B23D-7EFE4254B228}" type="pres">
      <dgm:prSet presAssocID="{51B7F4E7-E1FE-4BA8-BE5A-3ACD9E7E4577}" presName="firstComp" presStyleCnt="0"/>
      <dgm:spPr/>
    </dgm:pt>
    <dgm:pt modelId="{84602B59-47F6-461F-BE08-2EEE378F47EA}" type="pres">
      <dgm:prSet presAssocID="{51B7F4E7-E1FE-4BA8-BE5A-3ACD9E7E4577}" presName="firstChild" presStyleLbl="bgAccFollowNode1" presStyleIdx="1" presStyleCnt="3" custScaleX="125292" custScaleY="249479" custLinFactNeighborX="12115" custLinFactNeighborY="1034"/>
      <dgm:spPr/>
      <dgm:t>
        <a:bodyPr/>
        <a:lstStyle/>
        <a:p>
          <a:endParaRPr lang="ru-RU"/>
        </a:p>
      </dgm:t>
    </dgm:pt>
    <dgm:pt modelId="{9FBCE501-6372-4D33-A187-A2EF4671624A}" type="pres">
      <dgm:prSet presAssocID="{51B7F4E7-E1FE-4BA8-BE5A-3ACD9E7E4577}" presName="firstChildTx" presStyleLbl="bgAccFollowNode1" presStyleIdx="1" presStyleCnt="3">
        <dgm:presLayoutVars>
          <dgm:bulletEnabled val="1"/>
        </dgm:presLayoutVars>
      </dgm:prSet>
      <dgm:spPr/>
      <dgm:t>
        <a:bodyPr/>
        <a:lstStyle/>
        <a:p>
          <a:endParaRPr lang="ru-RU"/>
        </a:p>
      </dgm:t>
    </dgm:pt>
    <dgm:pt modelId="{982EE766-D06F-4B04-9F02-D5410BEB4497}" type="pres">
      <dgm:prSet presAssocID="{51B7F4E7-E1FE-4BA8-BE5A-3ACD9E7E4577}" presName="negSpace" presStyleCnt="0"/>
      <dgm:spPr/>
    </dgm:pt>
    <dgm:pt modelId="{111F08E0-C989-4D56-87F2-956FE0E3F665}" type="pres">
      <dgm:prSet presAssocID="{51B7F4E7-E1FE-4BA8-BE5A-3ACD9E7E4577}" presName="circle" presStyleLbl="node1" presStyleIdx="1" presStyleCnt="3" custLinFactNeighborX="-9660" custLinFactNeighborY="-5175"/>
      <dgm:spPr/>
      <dgm:t>
        <a:bodyPr/>
        <a:lstStyle/>
        <a:p>
          <a:endParaRPr lang="ru-RU"/>
        </a:p>
      </dgm:t>
    </dgm:pt>
    <dgm:pt modelId="{4C1CBD72-3AB1-4C90-933F-542663F95AAD}" type="pres">
      <dgm:prSet presAssocID="{EAF6D894-BCB2-46B5-BC39-A14606F6F1A3}" presName="transSpace" presStyleCnt="0"/>
      <dgm:spPr/>
    </dgm:pt>
    <dgm:pt modelId="{54F20B3C-87C7-4C54-96C4-72D99BFDC394}" type="pres">
      <dgm:prSet presAssocID="{3BCEA8CF-529C-4F7D-AF57-CEE8A57C1ADB}" presName="posSpace" presStyleCnt="0"/>
      <dgm:spPr/>
    </dgm:pt>
    <dgm:pt modelId="{E711A55E-904D-4E29-B83A-F7DF6CC87AFE}" type="pres">
      <dgm:prSet presAssocID="{3BCEA8CF-529C-4F7D-AF57-CEE8A57C1ADB}" presName="vertFlow" presStyleCnt="0"/>
      <dgm:spPr/>
    </dgm:pt>
    <dgm:pt modelId="{5A1B6DC9-2047-41C8-90AE-A87141367636}" type="pres">
      <dgm:prSet presAssocID="{3BCEA8CF-529C-4F7D-AF57-CEE8A57C1ADB}" presName="topSpace" presStyleCnt="0"/>
      <dgm:spPr/>
    </dgm:pt>
    <dgm:pt modelId="{8E10B181-0465-427B-9F65-38CD8A377E47}" type="pres">
      <dgm:prSet presAssocID="{3BCEA8CF-529C-4F7D-AF57-CEE8A57C1ADB}" presName="firstComp" presStyleCnt="0"/>
      <dgm:spPr/>
    </dgm:pt>
    <dgm:pt modelId="{3B5BC89F-BDC8-43C0-A6BB-08D3C87CA33F}" type="pres">
      <dgm:prSet presAssocID="{3BCEA8CF-529C-4F7D-AF57-CEE8A57C1ADB}" presName="firstChild" presStyleLbl="bgAccFollowNode1" presStyleIdx="2" presStyleCnt="3" custScaleX="125292" custScaleY="249479" custLinFactNeighborX="-12781" custLinFactNeighborY="1034"/>
      <dgm:spPr/>
      <dgm:t>
        <a:bodyPr/>
        <a:lstStyle/>
        <a:p>
          <a:endParaRPr lang="ru-RU"/>
        </a:p>
      </dgm:t>
    </dgm:pt>
    <dgm:pt modelId="{C7721425-AEB2-4ADC-98D3-A72D99041FDE}" type="pres">
      <dgm:prSet presAssocID="{3BCEA8CF-529C-4F7D-AF57-CEE8A57C1ADB}" presName="firstChildTx" presStyleLbl="bgAccFollowNode1" presStyleIdx="2" presStyleCnt="3">
        <dgm:presLayoutVars>
          <dgm:bulletEnabled val="1"/>
        </dgm:presLayoutVars>
      </dgm:prSet>
      <dgm:spPr/>
      <dgm:t>
        <a:bodyPr/>
        <a:lstStyle/>
        <a:p>
          <a:endParaRPr lang="ru-RU"/>
        </a:p>
      </dgm:t>
    </dgm:pt>
    <dgm:pt modelId="{EB6D8A34-5FFF-45EC-96B0-5B7B151041C6}" type="pres">
      <dgm:prSet presAssocID="{3BCEA8CF-529C-4F7D-AF57-CEE8A57C1ADB}" presName="negSpace" presStyleCnt="0"/>
      <dgm:spPr/>
    </dgm:pt>
    <dgm:pt modelId="{BA1DA721-B3EA-4527-B20D-1BE0CA4B7F4C}" type="pres">
      <dgm:prSet presAssocID="{3BCEA8CF-529C-4F7D-AF57-CEE8A57C1ADB}" presName="circle" presStyleLbl="node1" presStyleIdx="2" presStyleCnt="3" custLinFactNeighborX="-29700" custLinFactNeighborY="-7245"/>
      <dgm:spPr/>
      <dgm:t>
        <a:bodyPr/>
        <a:lstStyle/>
        <a:p>
          <a:endParaRPr lang="ru-RU"/>
        </a:p>
      </dgm:t>
    </dgm:pt>
  </dgm:ptLst>
  <dgm:cxnLst>
    <dgm:cxn modelId="{82267EC6-1AD5-47B3-9AFF-5B951D46494A}" type="presOf" srcId="{E59D1A66-1222-434D-AE80-96547E1D276A}" destId="{BD5FE33C-E238-4E91-BB94-B07BFEF26E18}" srcOrd="0" destOrd="0" presId="urn:microsoft.com/office/officeart/2005/8/layout/hList9"/>
    <dgm:cxn modelId="{50E59011-5705-49B8-968C-1C832F2FFA77}" type="presOf" srcId="{D8FF47CE-6104-4EE4-8BC5-A81907B11637}" destId="{C7721425-AEB2-4ADC-98D3-A72D99041FDE}" srcOrd="1" destOrd="0" presId="urn:microsoft.com/office/officeart/2005/8/layout/hList9"/>
    <dgm:cxn modelId="{2722EF91-F538-42EB-96A1-A3E2055F594D}" type="presOf" srcId="{51B7F4E7-E1FE-4BA8-BE5A-3ACD9E7E4577}" destId="{111F08E0-C989-4D56-87F2-956FE0E3F665}" srcOrd="0" destOrd="0" presId="urn:microsoft.com/office/officeart/2005/8/layout/hList9"/>
    <dgm:cxn modelId="{29612266-0E13-438A-8368-EDF7A8967A2F}" srcId="{C43F42CB-A01B-4E92-8FD9-3EA2FDECF770}" destId="{3BCEA8CF-529C-4F7D-AF57-CEE8A57C1ADB}" srcOrd="2" destOrd="0" parTransId="{BEAA0355-E064-48A8-9996-DF894FF384E2}" sibTransId="{2C7E712B-95C8-4CBB-A39E-0BF5178658EA}"/>
    <dgm:cxn modelId="{2A85BA0C-4331-4443-8C39-A44C58C615AA}" type="presOf" srcId="{D8FF47CE-6104-4EE4-8BC5-A81907B11637}" destId="{3B5BC89F-BDC8-43C0-A6BB-08D3C87CA33F}" srcOrd="0" destOrd="0" presId="urn:microsoft.com/office/officeart/2005/8/layout/hList9"/>
    <dgm:cxn modelId="{1EC0572C-AB67-44DA-B354-AA6816B8264B}" srcId="{E59D1A66-1222-434D-AE80-96547E1D276A}" destId="{64D60404-3074-44BB-88EA-504573F447BD}" srcOrd="0" destOrd="0" parTransId="{77B03B6F-744E-4BE7-A1F3-A83ED3171D3D}" sibTransId="{B6BE84BE-1A50-402E-AC23-069CE271B57A}"/>
    <dgm:cxn modelId="{5D6C4A81-DCF9-42A4-AF85-6573C5855B6C}" srcId="{3BCEA8CF-529C-4F7D-AF57-CEE8A57C1ADB}" destId="{D8FF47CE-6104-4EE4-8BC5-A81907B11637}" srcOrd="0" destOrd="0" parTransId="{F93A1EC2-F066-4A44-93EF-B4ADC2B3224B}" sibTransId="{C6D04B7B-070B-41F2-8BD9-5F10E4A74D07}"/>
    <dgm:cxn modelId="{9C2D11AA-7D93-440D-ACC1-CB3AC5A88B91}" type="presOf" srcId="{6C86802C-60C2-4495-997F-3AF4648B0E01}" destId="{84602B59-47F6-461F-BE08-2EEE378F47EA}" srcOrd="0" destOrd="0" presId="urn:microsoft.com/office/officeart/2005/8/layout/hList9"/>
    <dgm:cxn modelId="{5BECFA2E-197C-4277-B1C1-915406F155CC}" type="presOf" srcId="{6C86802C-60C2-4495-997F-3AF4648B0E01}" destId="{9FBCE501-6372-4D33-A187-A2EF4671624A}" srcOrd="1" destOrd="0" presId="urn:microsoft.com/office/officeart/2005/8/layout/hList9"/>
    <dgm:cxn modelId="{E92BA4EC-2D72-4481-ACDA-FCA41999B3F6}" srcId="{C43F42CB-A01B-4E92-8FD9-3EA2FDECF770}" destId="{51B7F4E7-E1FE-4BA8-BE5A-3ACD9E7E4577}" srcOrd="1" destOrd="0" parTransId="{2E02AB7E-2F6A-43D5-9EFE-EAD04DC4746C}" sibTransId="{EAF6D894-BCB2-46B5-BC39-A14606F6F1A3}"/>
    <dgm:cxn modelId="{DB0B7B5A-4F61-48ED-9F88-97FA749FD441}" type="presOf" srcId="{64D60404-3074-44BB-88EA-504573F447BD}" destId="{839B1409-45C4-4BF9-A9F4-15593DEB365C}" srcOrd="1" destOrd="0" presId="urn:microsoft.com/office/officeart/2005/8/layout/hList9"/>
    <dgm:cxn modelId="{9622C0E7-ADFF-4AEF-B911-11AEF7C0A475}" srcId="{C43F42CB-A01B-4E92-8FD9-3EA2FDECF770}" destId="{E59D1A66-1222-434D-AE80-96547E1D276A}" srcOrd="0" destOrd="0" parTransId="{5FE97C80-82EB-4A63-9155-38A6680BD29A}" sibTransId="{D271CA35-30BC-48C2-A4FD-A6D962963482}"/>
    <dgm:cxn modelId="{8F6E0F77-16CC-4426-AFAB-E53DCE1E2245}" srcId="{51B7F4E7-E1FE-4BA8-BE5A-3ACD9E7E4577}" destId="{6C86802C-60C2-4495-997F-3AF4648B0E01}" srcOrd="0" destOrd="0" parTransId="{C552A437-B9B3-4323-85C6-8EB1F6C8FDD9}" sibTransId="{DC578F43-E3DB-49B5-93B9-D77A35B57723}"/>
    <dgm:cxn modelId="{AF07202F-20CC-4557-B59E-6CC77321A625}" type="presOf" srcId="{3BCEA8CF-529C-4F7D-AF57-CEE8A57C1ADB}" destId="{BA1DA721-B3EA-4527-B20D-1BE0CA4B7F4C}" srcOrd="0" destOrd="0" presId="urn:microsoft.com/office/officeart/2005/8/layout/hList9"/>
    <dgm:cxn modelId="{422B3113-3CB8-4626-BC55-999CA1FBFA22}" type="presOf" srcId="{C43F42CB-A01B-4E92-8FD9-3EA2FDECF770}" destId="{63693018-21CB-4E1D-9BF6-C49EF7B049B0}" srcOrd="0" destOrd="0" presId="urn:microsoft.com/office/officeart/2005/8/layout/hList9"/>
    <dgm:cxn modelId="{EFA4988A-E719-41F2-BBC0-49FE31343293}" type="presOf" srcId="{64D60404-3074-44BB-88EA-504573F447BD}" destId="{478D8C82-5843-45CC-B27D-870A1C720A37}" srcOrd="0" destOrd="0" presId="urn:microsoft.com/office/officeart/2005/8/layout/hList9"/>
    <dgm:cxn modelId="{88D6A6FD-A448-4A5B-94D6-4DC44A03CFF6}" type="presParOf" srcId="{63693018-21CB-4E1D-9BF6-C49EF7B049B0}" destId="{04B9B016-25EA-46FE-9EA7-6FC2A9213506}" srcOrd="0" destOrd="0" presId="urn:microsoft.com/office/officeart/2005/8/layout/hList9"/>
    <dgm:cxn modelId="{CA202A03-BCA0-4F18-A9C9-E4EA936246C5}" type="presParOf" srcId="{63693018-21CB-4E1D-9BF6-C49EF7B049B0}" destId="{A8E71C5B-B3F9-408B-AEAE-07DAB712755A}" srcOrd="1" destOrd="0" presId="urn:microsoft.com/office/officeart/2005/8/layout/hList9"/>
    <dgm:cxn modelId="{9A9ED2B1-1B31-4022-9E4E-F54C65FB346E}" type="presParOf" srcId="{A8E71C5B-B3F9-408B-AEAE-07DAB712755A}" destId="{9E3C1C87-FEDB-4BB9-8156-02B85506DC00}" srcOrd="0" destOrd="0" presId="urn:microsoft.com/office/officeart/2005/8/layout/hList9"/>
    <dgm:cxn modelId="{32026042-8174-46F0-826B-ACEE969DF245}" type="presParOf" srcId="{A8E71C5B-B3F9-408B-AEAE-07DAB712755A}" destId="{B739788D-0F7C-4C15-B1DC-EF235FD1820E}" srcOrd="1" destOrd="0" presId="urn:microsoft.com/office/officeart/2005/8/layout/hList9"/>
    <dgm:cxn modelId="{86E6515C-3B9D-48C1-A919-D3BD6A3059F7}" type="presParOf" srcId="{B739788D-0F7C-4C15-B1DC-EF235FD1820E}" destId="{478D8C82-5843-45CC-B27D-870A1C720A37}" srcOrd="0" destOrd="0" presId="urn:microsoft.com/office/officeart/2005/8/layout/hList9"/>
    <dgm:cxn modelId="{4B5C5B6C-680A-4B6A-9E44-B6F3E601D8C5}" type="presParOf" srcId="{B739788D-0F7C-4C15-B1DC-EF235FD1820E}" destId="{839B1409-45C4-4BF9-A9F4-15593DEB365C}" srcOrd="1" destOrd="0" presId="urn:microsoft.com/office/officeart/2005/8/layout/hList9"/>
    <dgm:cxn modelId="{68C3BB9B-9CF3-417E-9936-25CB0E703569}" type="presParOf" srcId="{63693018-21CB-4E1D-9BF6-C49EF7B049B0}" destId="{CD1731EE-4373-474C-9B37-BFC5B42FE566}" srcOrd="2" destOrd="0" presId="urn:microsoft.com/office/officeart/2005/8/layout/hList9"/>
    <dgm:cxn modelId="{BD699F09-ACFD-4697-849F-EA9A5BC38DE4}" type="presParOf" srcId="{63693018-21CB-4E1D-9BF6-C49EF7B049B0}" destId="{BD5FE33C-E238-4E91-BB94-B07BFEF26E18}" srcOrd="3" destOrd="0" presId="urn:microsoft.com/office/officeart/2005/8/layout/hList9"/>
    <dgm:cxn modelId="{B9A5561D-70C3-422F-9AB2-DFCC7C1FEB8C}" type="presParOf" srcId="{63693018-21CB-4E1D-9BF6-C49EF7B049B0}" destId="{F8E03912-AE21-4442-AABD-62B27F6892C0}" srcOrd="4" destOrd="0" presId="urn:microsoft.com/office/officeart/2005/8/layout/hList9"/>
    <dgm:cxn modelId="{9C1D7A75-F8C5-49CA-9D4E-C90F63213E13}" type="presParOf" srcId="{63693018-21CB-4E1D-9BF6-C49EF7B049B0}" destId="{44E97D86-1C6F-456B-82C8-AF4146B9DD4E}" srcOrd="5" destOrd="0" presId="urn:microsoft.com/office/officeart/2005/8/layout/hList9"/>
    <dgm:cxn modelId="{44C3B638-241D-4BDE-9222-CA74C0BD2BA0}" type="presParOf" srcId="{63693018-21CB-4E1D-9BF6-C49EF7B049B0}" destId="{F4870856-1D8F-4555-B963-FBDD9843C745}" srcOrd="6" destOrd="0" presId="urn:microsoft.com/office/officeart/2005/8/layout/hList9"/>
    <dgm:cxn modelId="{B011C570-BDD6-4FDD-9533-07D8A5855C3F}" type="presParOf" srcId="{F4870856-1D8F-4555-B963-FBDD9843C745}" destId="{2FF40EB5-DAF1-47FB-AC4A-4453459A783C}" srcOrd="0" destOrd="0" presId="urn:microsoft.com/office/officeart/2005/8/layout/hList9"/>
    <dgm:cxn modelId="{2C84D3BD-8727-44CF-994D-6C9C49FC6F84}" type="presParOf" srcId="{F4870856-1D8F-4555-B963-FBDD9843C745}" destId="{6DB13FE4-45F1-4094-B23D-7EFE4254B228}" srcOrd="1" destOrd="0" presId="urn:microsoft.com/office/officeart/2005/8/layout/hList9"/>
    <dgm:cxn modelId="{DBC1922D-0F4A-40C8-9A01-F3A6E9D3D5EE}" type="presParOf" srcId="{6DB13FE4-45F1-4094-B23D-7EFE4254B228}" destId="{84602B59-47F6-461F-BE08-2EEE378F47EA}" srcOrd="0" destOrd="0" presId="urn:microsoft.com/office/officeart/2005/8/layout/hList9"/>
    <dgm:cxn modelId="{E9004271-40C7-47A3-A3DB-20EA76803D1C}" type="presParOf" srcId="{6DB13FE4-45F1-4094-B23D-7EFE4254B228}" destId="{9FBCE501-6372-4D33-A187-A2EF4671624A}" srcOrd="1" destOrd="0" presId="urn:microsoft.com/office/officeart/2005/8/layout/hList9"/>
    <dgm:cxn modelId="{3EBE6264-D9B3-411D-B49D-DAAE9DC1B4C9}" type="presParOf" srcId="{63693018-21CB-4E1D-9BF6-C49EF7B049B0}" destId="{982EE766-D06F-4B04-9F02-D5410BEB4497}" srcOrd="7" destOrd="0" presId="urn:microsoft.com/office/officeart/2005/8/layout/hList9"/>
    <dgm:cxn modelId="{43AEFE9B-E291-489D-A5CE-9F2252141B7E}" type="presParOf" srcId="{63693018-21CB-4E1D-9BF6-C49EF7B049B0}" destId="{111F08E0-C989-4D56-87F2-956FE0E3F665}" srcOrd="8" destOrd="0" presId="urn:microsoft.com/office/officeart/2005/8/layout/hList9"/>
    <dgm:cxn modelId="{719C8E86-BC79-4B71-B582-3A9C5608EE4A}" type="presParOf" srcId="{63693018-21CB-4E1D-9BF6-C49EF7B049B0}" destId="{4C1CBD72-3AB1-4C90-933F-542663F95AAD}" srcOrd="9" destOrd="0" presId="urn:microsoft.com/office/officeart/2005/8/layout/hList9"/>
    <dgm:cxn modelId="{28C65EDF-FD0B-4BD3-B480-E7F59C891602}" type="presParOf" srcId="{63693018-21CB-4E1D-9BF6-C49EF7B049B0}" destId="{54F20B3C-87C7-4C54-96C4-72D99BFDC394}" srcOrd="10" destOrd="0" presId="urn:microsoft.com/office/officeart/2005/8/layout/hList9"/>
    <dgm:cxn modelId="{D4881BEB-5A76-4AF0-898F-582D9DBFFA2C}" type="presParOf" srcId="{63693018-21CB-4E1D-9BF6-C49EF7B049B0}" destId="{E711A55E-904D-4E29-B83A-F7DF6CC87AFE}" srcOrd="11" destOrd="0" presId="urn:microsoft.com/office/officeart/2005/8/layout/hList9"/>
    <dgm:cxn modelId="{8AC52B57-86E2-44EA-8AD8-AD5B9F2EA296}" type="presParOf" srcId="{E711A55E-904D-4E29-B83A-F7DF6CC87AFE}" destId="{5A1B6DC9-2047-41C8-90AE-A87141367636}" srcOrd="0" destOrd="0" presId="urn:microsoft.com/office/officeart/2005/8/layout/hList9"/>
    <dgm:cxn modelId="{31C7CC18-F0EA-48E4-ADF4-7846E9C6BE6A}" type="presParOf" srcId="{E711A55E-904D-4E29-B83A-F7DF6CC87AFE}" destId="{8E10B181-0465-427B-9F65-38CD8A377E47}" srcOrd="1" destOrd="0" presId="urn:microsoft.com/office/officeart/2005/8/layout/hList9"/>
    <dgm:cxn modelId="{122D5D5A-BBD1-45A2-AE11-BEBA7423E169}" type="presParOf" srcId="{8E10B181-0465-427B-9F65-38CD8A377E47}" destId="{3B5BC89F-BDC8-43C0-A6BB-08D3C87CA33F}" srcOrd="0" destOrd="0" presId="urn:microsoft.com/office/officeart/2005/8/layout/hList9"/>
    <dgm:cxn modelId="{34A395D7-FEBD-40B6-8EED-1A9BA1979FA8}" type="presParOf" srcId="{8E10B181-0465-427B-9F65-38CD8A377E47}" destId="{C7721425-AEB2-4ADC-98D3-A72D99041FDE}" srcOrd="1" destOrd="0" presId="urn:microsoft.com/office/officeart/2005/8/layout/hList9"/>
    <dgm:cxn modelId="{137673FF-730C-47FD-8219-707F1A215077}" type="presParOf" srcId="{63693018-21CB-4E1D-9BF6-C49EF7B049B0}" destId="{EB6D8A34-5FFF-45EC-96B0-5B7B151041C6}" srcOrd="12" destOrd="0" presId="urn:microsoft.com/office/officeart/2005/8/layout/hList9"/>
    <dgm:cxn modelId="{D5B4C47F-4FD8-4C52-AA23-CCFC0F218E3F}" type="presParOf" srcId="{63693018-21CB-4E1D-9BF6-C49EF7B049B0}" destId="{BA1DA721-B3EA-4527-B20D-1BE0CA4B7F4C}"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F42CB-A01B-4E92-8FD9-3EA2FDECF77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E59D1A66-1222-434D-AE80-96547E1D276A}">
      <dgm:prSet phldrT="[Текст]"/>
      <dgm:spPr/>
      <dgm:t>
        <a:bodyPr/>
        <a:lstStyle/>
        <a:p>
          <a:r>
            <a:rPr lang="ru-RU" b="1" dirty="0" smtClean="0">
              <a:solidFill>
                <a:schemeClr val="bg1"/>
              </a:solidFill>
              <a:latin typeface="+mn-lt"/>
              <a:ea typeface="+mn-ea"/>
              <a:cs typeface="+mn-cs"/>
            </a:rPr>
            <a:t>88% </a:t>
          </a:r>
          <a:endParaRPr lang="ru-RU" dirty="0">
            <a:solidFill>
              <a:schemeClr val="bg1"/>
            </a:solidFill>
          </a:endParaRPr>
        </a:p>
      </dgm:t>
    </dgm:pt>
    <dgm:pt modelId="{5FE97C80-82EB-4A63-9155-38A6680BD29A}" type="parTrans" cxnId="{9622C0E7-ADFF-4AEF-B911-11AEF7C0A475}">
      <dgm:prSet/>
      <dgm:spPr/>
      <dgm:t>
        <a:bodyPr/>
        <a:lstStyle/>
        <a:p>
          <a:endParaRPr lang="ru-RU"/>
        </a:p>
      </dgm:t>
    </dgm:pt>
    <dgm:pt modelId="{D271CA35-30BC-48C2-A4FD-A6D962963482}" type="sibTrans" cxnId="{9622C0E7-ADFF-4AEF-B911-11AEF7C0A475}">
      <dgm:prSet/>
      <dgm:spPr/>
      <dgm:t>
        <a:bodyPr/>
        <a:lstStyle/>
        <a:p>
          <a:endParaRPr lang="ru-RU"/>
        </a:p>
      </dgm:t>
    </dgm:pt>
    <dgm:pt modelId="{64D60404-3074-44BB-88EA-504573F447BD}">
      <dgm:prSet phldrT="[Текст]" custT="1"/>
      <dgm:spPr/>
      <dgm:t>
        <a:bodyPr/>
        <a:lstStyle/>
        <a:p>
          <a:pPr rtl="0"/>
          <a:r>
            <a:rPr lang="ru-RU" sz="2000" b="0" dirty="0" smtClean="0">
              <a:solidFill>
                <a:schemeClr val="tx1"/>
              </a:solidFill>
            </a:rPr>
            <a:t>Для</a:t>
          </a:r>
          <a:r>
            <a:rPr lang="ru-RU" sz="2000" dirty="0" smtClean="0"/>
            <a:t> </a:t>
          </a:r>
          <a:r>
            <a:rPr lang="ru-RU" sz="2000" b="0" dirty="0" err="1" smtClean="0">
              <a:solidFill>
                <a:schemeClr val="tx1"/>
              </a:solidFill>
            </a:rPr>
            <a:t>миллениалов</a:t>
          </a:r>
          <a:r>
            <a:rPr lang="ru-RU" sz="2000" b="0" dirty="0" smtClean="0">
              <a:solidFill>
                <a:schemeClr val="tx1"/>
              </a:solidFill>
            </a:rPr>
            <a:t> и соискателей помладше</a:t>
          </a:r>
          <a:r>
            <a:rPr lang="ru-RU" sz="2000" b="0" baseline="0" dirty="0" smtClean="0">
              <a:solidFill>
                <a:schemeClr val="tx1"/>
              </a:solidFill>
            </a:rPr>
            <a:t> очень важно быть частью компании с правильными ценностями и корпоративной культурой</a:t>
          </a:r>
          <a:endParaRPr lang="ru-RU" sz="2000" dirty="0"/>
        </a:p>
      </dgm:t>
    </dgm:pt>
    <dgm:pt modelId="{77B03B6F-744E-4BE7-A1F3-A83ED3171D3D}" type="parTrans" cxnId="{1EC0572C-AB67-44DA-B354-AA6816B8264B}">
      <dgm:prSet/>
      <dgm:spPr/>
      <dgm:t>
        <a:bodyPr/>
        <a:lstStyle/>
        <a:p>
          <a:endParaRPr lang="ru-RU"/>
        </a:p>
      </dgm:t>
    </dgm:pt>
    <dgm:pt modelId="{B6BE84BE-1A50-402E-AC23-069CE271B57A}" type="sibTrans" cxnId="{1EC0572C-AB67-44DA-B354-AA6816B8264B}">
      <dgm:prSet/>
      <dgm:spPr/>
      <dgm:t>
        <a:bodyPr/>
        <a:lstStyle/>
        <a:p>
          <a:endParaRPr lang="ru-RU"/>
        </a:p>
      </dgm:t>
    </dgm:pt>
    <dgm:pt modelId="{51B7F4E7-E1FE-4BA8-BE5A-3ACD9E7E4577}">
      <dgm:prSet phldrT="[Текст]"/>
      <dgm:spPr/>
      <dgm:t>
        <a:bodyPr/>
        <a:lstStyle/>
        <a:p>
          <a:r>
            <a:rPr lang="ru-RU" b="1" dirty="0" smtClean="0">
              <a:solidFill>
                <a:schemeClr val="bg1"/>
              </a:solidFill>
              <a:latin typeface="+mn-lt"/>
              <a:ea typeface="+mn-ea"/>
              <a:cs typeface="+mn-cs"/>
            </a:rPr>
            <a:t>80%</a:t>
          </a:r>
          <a:endParaRPr lang="ru-RU" dirty="0">
            <a:solidFill>
              <a:schemeClr val="bg1"/>
            </a:solidFill>
          </a:endParaRPr>
        </a:p>
      </dgm:t>
    </dgm:pt>
    <dgm:pt modelId="{2E02AB7E-2F6A-43D5-9EFE-EAD04DC4746C}" type="parTrans" cxnId="{E92BA4EC-2D72-4481-ACDA-FCA41999B3F6}">
      <dgm:prSet/>
      <dgm:spPr/>
      <dgm:t>
        <a:bodyPr/>
        <a:lstStyle/>
        <a:p>
          <a:endParaRPr lang="ru-RU"/>
        </a:p>
      </dgm:t>
    </dgm:pt>
    <dgm:pt modelId="{EAF6D894-BCB2-46B5-BC39-A14606F6F1A3}" type="sibTrans" cxnId="{E92BA4EC-2D72-4481-ACDA-FCA41999B3F6}">
      <dgm:prSet/>
      <dgm:spPr/>
      <dgm:t>
        <a:bodyPr/>
        <a:lstStyle/>
        <a:p>
          <a:endParaRPr lang="ru-RU"/>
        </a:p>
      </dgm:t>
    </dgm:pt>
    <dgm:pt modelId="{3BCEA8CF-529C-4F7D-AF57-CEE8A57C1ADB}">
      <dgm:prSet phldrT="[Текст]"/>
      <dgm:spPr/>
      <dgm:t>
        <a:bodyPr/>
        <a:lstStyle/>
        <a:p>
          <a:pPr rtl="0"/>
          <a:r>
            <a:rPr lang="en-US" b="1" dirty="0" smtClean="0">
              <a:solidFill>
                <a:schemeClr val="bg1"/>
              </a:solidFill>
              <a:latin typeface="+mn-lt"/>
              <a:ea typeface="+mn-ea"/>
              <a:cs typeface="+mn-cs"/>
            </a:rPr>
            <a:t>1</a:t>
          </a:r>
          <a:r>
            <a:rPr lang="ru-RU" b="1" dirty="0" smtClean="0">
              <a:solidFill>
                <a:schemeClr val="bg1"/>
              </a:solidFill>
              <a:latin typeface="+mn-lt"/>
              <a:ea typeface="+mn-ea"/>
              <a:cs typeface="+mn-cs"/>
            </a:rPr>
            <a:t>0%</a:t>
          </a:r>
          <a:endParaRPr lang="ru-RU" dirty="0">
            <a:solidFill>
              <a:schemeClr val="bg1"/>
            </a:solidFill>
          </a:endParaRPr>
        </a:p>
      </dgm:t>
    </dgm:pt>
    <dgm:pt modelId="{BEAA0355-E064-48A8-9996-DF894FF384E2}" type="parTrans" cxnId="{29612266-0E13-438A-8368-EDF7A8967A2F}">
      <dgm:prSet/>
      <dgm:spPr/>
      <dgm:t>
        <a:bodyPr/>
        <a:lstStyle/>
        <a:p>
          <a:endParaRPr lang="ru-RU"/>
        </a:p>
      </dgm:t>
    </dgm:pt>
    <dgm:pt modelId="{2C7E712B-95C8-4CBB-A39E-0BF5178658EA}" type="sibTrans" cxnId="{29612266-0E13-438A-8368-EDF7A8967A2F}">
      <dgm:prSet/>
      <dgm:spPr/>
      <dgm:t>
        <a:bodyPr/>
        <a:lstStyle/>
        <a:p>
          <a:endParaRPr lang="ru-RU"/>
        </a:p>
      </dgm:t>
    </dgm:pt>
    <dgm:pt modelId="{6C86802C-60C2-4495-997F-3AF4648B0E01}">
      <dgm:prSet phldrT="[Текст]" custT="1"/>
      <dgm:spPr/>
      <dgm:t>
        <a:bodyPr/>
        <a:lstStyle/>
        <a:p>
          <a:r>
            <a:rPr lang="ru-RU" sz="2000" dirty="0" smtClean="0"/>
            <a:t>сотрудников ушло из своих компаний потому, что им не подходила корпоративная культура </a:t>
          </a:r>
          <a:endParaRPr lang="ru-RU" sz="2000" dirty="0"/>
        </a:p>
      </dgm:t>
    </dgm:pt>
    <dgm:pt modelId="{C552A437-B9B3-4323-85C6-8EB1F6C8FDD9}" type="parTrans" cxnId="{8F6E0F77-16CC-4426-AFAB-E53DCE1E2245}">
      <dgm:prSet/>
      <dgm:spPr/>
      <dgm:t>
        <a:bodyPr/>
        <a:lstStyle/>
        <a:p>
          <a:endParaRPr lang="ru-RU"/>
        </a:p>
      </dgm:t>
    </dgm:pt>
    <dgm:pt modelId="{DC578F43-E3DB-49B5-93B9-D77A35B57723}" type="sibTrans" cxnId="{8F6E0F77-16CC-4426-AFAB-E53DCE1E2245}">
      <dgm:prSet/>
      <dgm:spPr/>
      <dgm:t>
        <a:bodyPr/>
        <a:lstStyle/>
        <a:p>
          <a:endParaRPr lang="ru-RU"/>
        </a:p>
      </dgm:t>
    </dgm:pt>
    <dgm:pt modelId="{D8FF47CE-6104-4EE4-8BC5-A81907B11637}">
      <dgm:prSet phldrT="[Текст]" custT="1"/>
      <dgm:spPr/>
      <dgm:t>
        <a:bodyPr/>
        <a:lstStyle/>
        <a:p>
          <a:pPr rtl="0"/>
          <a:r>
            <a:rPr lang="ru-RU" sz="2000" b="0" dirty="0" smtClean="0">
              <a:solidFill>
                <a:schemeClr val="dk1"/>
              </a:solidFill>
              <a:latin typeface="+mn-lt"/>
              <a:ea typeface="+mn-ea"/>
              <a:cs typeface="+mn-cs"/>
            </a:rPr>
            <a:t>Компании с плохой репутацией платят на </a:t>
          </a:r>
          <a:r>
            <a:rPr lang="ru-RU" sz="2000" b="1" dirty="0" smtClean="0">
              <a:solidFill>
                <a:srgbClr val="FAB428"/>
              </a:solidFill>
              <a:latin typeface="+mn-lt"/>
              <a:ea typeface="+mn-ea"/>
              <a:cs typeface="+mn-cs"/>
            </a:rPr>
            <a:t>10% </a:t>
          </a:r>
          <a:r>
            <a:rPr lang="ru-RU" sz="2000" b="0" dirty="0" smtClean="0">
              <a:solidFill>
                <a:schemeClr val="dk1"/>
              </a:solidFill>
              <a:latin typeface="+mn-lt"/>
              <a:ea typeface="+mn-ea"/>
              <a:cs typeface="+mn-cs"/>
            </a:rPr>
            <a:t>больше за</a:t>
          </a:r>
          <a:r>
            <a:rPr lang="ru-RU" sz="2000" b="0" baseline="0" dirty="0" smtClean="0">
              <a:solidFill>
                <a:schemeClr val="dk1"/>
              </a:solidFill>
              <a:latin typeface="+mn-lt"/>
              <a:ea typeface="+mn-ea"/>
              <a:cs typeface="+mn-cs"/>
            </a:rPr>
            <a:t> </a:t>
          </a:r>
          <a:r>
            <a:rPr lang="ru-RU" sz="2000" b="0" baseline="0" dirty="0" err="1" smtClean="0">
              <a:solidFill>
                <a:schemeClr val="dk1"/>
              </a:solidFill>
              <a:latin typeface="+mn-lt"/>
              <a:ea typeface="+mn-ea"/>
              <a:cs typeface="+mn-cs"/>
            </a:rPr>
            <a:t>рекрутинг</a:t>
          </a:r>
          <a:r>
            <a:rPr lang="ru-RU" sz="2000" b="0" dirty="0" smtClean="0">
              <a:solidFill>
                <a:schemeClr val="dk1"/>
              </a:solidFill>
              <a:latin typeface="+mn-lt"/>
              <a:ea typeface="+mn-ea"/>
              <a:cs typeface="+mn-cs"/>
            </a:rPr>
            <a:t> одного нового сотрудника</a:t>
          </a:r>
          <a:endParaRPr lang="ru-RU" sz="2000" dirty="0"/>
        </a:p>
      </dgm:t>
    </dgm:pt>
    <dgm:pt modelId="{F93A1EC2-F066-4A44-93EF-B4ADC2B3224B}" type="parTrans" cxnId="{5D6C4A81-DCF9-42A4-AF85-6573C5855B6C}">
      <dgm:prSet/>
      <dgm:spPr/>
      <dgm:t>
        <a:bodyPr/>
        <a:lstStyle/>
        <a:p>
          <a:endParaRPr lang="ru-RU"/>
        </a:p>
      </dgm:t>
    </dgm:pt>
    <dgm:pt modelId="{C6D04B7B-070B-41F2-8BD9-5F10E4A74D07}" type="sibTrans" cxnId="{5D6C4A81-DCF9-42A4-AF85-6573C5855B6C}">
      <dgm:prSet/>
      <dgm:spPr/>
      <dgm:t>
        <a:bodyPr/>
        <a:lstStyle/>
        <a:p>
          <a:endParaRPr lang="ru-RU"/>
        </a:p>
      </dgm:t>
    </dgm:pt>
    <dgm:pt modelId="{63693018-21CB-4E1D-9BF6-C49EF7B049B0}" type="pres">
      <dgm:prSet presAssocID="{C43F42CB-A01B-4E92-8FD9-3EA2FDECF770}" presName="list" presStyleCnt="0">
        <dgm:presLayoutVars>
          <dgm:dir/>
          <dgm:animLvl val="lvl"/>
        </dgm:presLayoutVars>
      </dgm:prSet>
      <dgm:spPr/>
      <dgm:t>
        <a:bodyPr/>
        <a:lstStyle/>
        <a:p>
          <a:endParaRPr lang="ru-RU"/>
        </a:p>
      </dgm:t>
    </dgm:pt>
    <dgm:pt modelId="{04B9B016-25EA-46FE-9EA7-6FC2A9213506}" type="pres">
      <dgm:prSet presAssocID="{E59D1A66-1222-434D-AE80-96547E1D276A}" presName="posSpace" presStyleCnt="0"/>
      <dgm:spPr/>
    </dgm:pt>
    <dgm:pt modelId="{A8E71C5B-B3F9-408B-AEAE-07DAB712755A}" type="pres">
      <dgm:prSet presAssocID="{E59D1A66-1222-434D-AE80-96547E1D276A}" presName="vertFlow" presStyleCnt="0"/>
      <dgm:spPr/>
    </dgm:pt>
    <dgm:pt modelId="{9E3C1C87-FEDB-4BB9-8156-02B85506DC00}" type="pres">
      <dgm:prSet presAssocID="{E59D1A66-1222-434D-AE80-96547E1D276A}" presName="topSpace" presStyleCnt="0"/>
      <dgm:spPr/>
    </dgm:pt>
    <dgm:pt modelId="{B739788D-0F7C-4C15-B1DC-EF235FD1820E}" type="pres">
      <dgm:prSet presAssocID="{E59D1A66-1222-434D-AE80-96547E1D276A}" presName="firstComp" presStyleCnt="0"/>
      <dgm:spPr/>
    </dgm:pt>
    <dgm:pt modelId="{478D8C82-5843-45CC-B27D-870A1C720A37}" type="pres">
      <dgm:prSet presAssocID="{E59D1A66-1222-434D-AE80-96547E1D276A}" presName="firstChild" presStyleLbl="bgAccFollowNode1" presStyleIdx="0" presStyleCnt="3" custScaleX="125292" custScaleY="249479" custLinFactNeighborX="40201" custLinFactNeighborY="-1035"/>
      <dgm:spPr/>
      <dgm:t>
        <a:bodyPr/>
        <a:lstStyle/>
        <a:p>
          <a:endParaRPr lang="ru-RU"/>
        </a:p>
      </dgm:t>
    </dgm:pt>
    <dgm:pt modelId="{839B1409-45C4-4BF9-A9F4-15593DEB365C}" type="pres">
      <dgm:prSet presAssocID="{E59D1A66-1222-434D-AE80-96547E1D276A}" presName="firstChildTx" presStyleLbl="bgAccFollowNode1" presStyleIdx="0" presStyleCnt="3">
        <dgm:presLayoutVars>
          <dgm:bulletEnabled val="1"/>
        </dgm:presLayoutVars>
      </dgm:prSet>
      <dgm:spPr/>
      <dgm:t>
        <a:bodyPr/>
        <a:lstStyle/>
        <a:p>
          <a:endParaRPr lang="ru-RU"/>
        </a:p>
      </dgm:t>
    </dgm:pt>
    <dgm:pt modelId="{CD1731EE-4373-474C-9B37-BFC5B42FE566}" type="pres">
      <dgm:prSet presAssocID="{E59D1A66-1222-434D-AE80-96547E1D276A}" presName="negSpace" presStyleCnt="0"/>
      <dgm:spPr/>
    </dgm:pt>
    <dgm:pt modelId="{BD5FE33C-E238-4E91-BB94-B07BFEF26E18}" type="pres">
      <dgm:prSet presAssocID="{E59D1A66-1222-434D-AE80-96547E1D276A}" presName="circle" presStyleLbl="node1" presStyleIdx="0" presStyleCnt="3" custLinFactNeighborX="3651" custLinFactNeighborY="-4139"/>
      <dgm:spPr/>
      <dgm:t>
        <a:bodyPr/>
        <a:lstStyle/>
        <a:p>
          <a:endParaRPr lang="ru-RU"/>
        </a:p>
      </dgm:t>
    </dgm:pt>
    <dgm:pt modelId="{F8E03912-AE21-4442-AABD-62B27F6892C0}" type="pres">
      <dgm:prSet presAssocID="{D271CA35-30BC-48C2-A4FD-A6D962963482}" presName="transSpace" presStyleCnt="0"/>
      <dgm:spPr/>
    </dgm:pt>
    <dgm:pt modelId="{44E97D86-1C6F-456B-82C8-AF4146B9DD4E}" type="pres">
      <dgm:prSet presAssocID="{51B7F4E7-E1FE-4BA8-BE5A-3ACD9E7E4577}" presName="posSpace" presStyleCnt="0"/>
      <dgm:spPr/>
    </dgm:pt>
    <dgm:pt modelId="{F4870856-1D8F-4555-B963-FBDD9843C745}" type="pres">
      <dgm:prSet presAssocID="{51B7F4E7-E1FE-4BA8-BE5A-3ACD9E7E4577}" presName="vertFlow" presStyleCnt="0"/>
      <dgm:spPr/>
    </dgm:pt>
    <dgm:pt modelId="{2FF40EB5-DAF1-47FB-AC4A-4453459A783C}" type="pres">
      <dgm:prSet presAssocID="{51B7F4E7-E1FE-4BA8-BE5A-3ACD9E7E4577}" presName="topSpace" presStyleCnt="0"/>
      <dgm:spPr/>
    </dgm:pt>
    <dgm:pt modelId="{6DB13FE4-45F1-4094-B23D-7EFE4254B228}" type="pres">
      <dgm:prSet presAssocID="{51B7F4E7-E1FE-4BA8-BE5A-3ACD9E7E4577}" presName="firstComp" presStyleCnt="0"/>
      <dgm:spPr/>
    </dgm:pt>
    <dgm:pt modelId="{84602B59-47F6-461F-BE08-2EEE378F47EA}" type="pres">
      <dgm:prSet presAssocID="{51B7F4E7-E1FE-4BA8-BE5A-3ACD9E7E4577}" presName="firstChild" presStyleLbl="bgAccFollowNode1" presStyleIdx="1" presStyleCnt="3" custScaleX="125292" custScaleY="249479" custLinFactNeighborX="12115" custLinFactNeighborY="1034"/>
      <dgm:spPr/>
      <dgm:t>
        <a:bodyPr/>
        <a:lstStyle/>
        <a:p>
          <a:endParaRPr lang="ru-RU"/>
        </a:p>
      </dgm:t>
    </dgm:pt>
    <dgm:pt modelId="{9FBCE501-6372-4D33-A187-A2EF4671624A}" type="pres">
      <dgm:prSet presAssocID="{51B7F4E7-E1FE-4BA8-BE5A-3ACD9E7E4577}" presName="firstChildTx" presStyleLbl="bgAccFollowNode1" presStyleIdx="1" presStyleCnt="3">
        <dgm:presLayoutVars>
          <dgm:bulletEnabled val="1"/>
        </dgm:presLayoutVars>
      </dgm:prSet>
      <dgm:spPr/>
      <dgm:t>
        <a:bodyPr/>
        <a:lstStyle/>
        <a:p>
          <a:endParaRPr lang="ru-RU"/>
        </a:p>
      </dgm:t>
    </dgm:pt>
    <dgm:pt modelId="{982EE766-D06F-4B04-9F02-D5410BEB4497}" type="pres">
      <dgm:prSet presAssocID="{51B7F4E7-E1FE-4BA8-BE5A-3ACD9E7E4577}" presName="negSpace" presStyleCnt="0"/>
      <dgm:spPr/>
    </dgm:pt>
    <dgm:pt modelId="{111F08E0-C989-4D56-87F2-956FE0E3F665}" type="pres">
      <dgm:prSet presAssocID="{51B7F4E7-E1FE-4BA8-BE5A-3ACD9E7E4577}" presName="circle" presStyleLbl="node1" presStyleIdx="1" presStyleCnt="3" custLinFactNeighborX="-9660" custLinFactNeighborY="-5175"/>
      <dgm:spPr/>
      <dgm:t>
        <a:bodyPr/>
        <a:lstStyle/>
        <a:p>
          <a:endParaRPr lang="ru-RU"/>
        </a:p>
      </dgm:t>
    </dgm:pt>
    <dgm:pt modelId="{4C1CBD72-3AB1-4C90-933F-542663F95AAD}" type="pres">
      <dgm:prSet presAssocID="{EAF6D894-BCB2-46B5-BC39-A14606F6F1A3}" presName="transSpace" presStyleCnt="0"/>
      <dgm:spPr/>
    </dgm:pt>
    <dgm:pt modelId="{54F20B3C-87C7-4C54-96C4-72D99BFDC394}" type="pres">
      <dgm:prSet presAssocID="{3BCEA8CF-529C-4F7D-AF57-CEE8A57C1ADB}" presName="posSpace" presStyleCnt="0"/>
      <dgm:spPr/>
    </dgm:pt>
    <dgm:pt modelId="{E711A55E-904D-4E29-B83A-F7DF6CC87AFE}" type="pres">
      <dgm:prSet presAssocID="{3BCEA8CF-529C-4F7D-AF57-CEE8A57C1ADB}" presName="vertFlow" presStyleCnt="0"/>
      <dgm:spPr/>
    </dgm:pt>
    <dgm:pt modelId="{5A1B6DC9-2047-41C8-90AE-A87141367636}" type="pres">
      <dgm:prSet presAssocID="{3BCEA8CF-529C-4F7D-AF57-CEE8A57C1ADB}" presName="topSpace" presStyleCnt="0"/>
      <dgm:spPr/>
    </dgm:pt>
    <dgm:pt modelId="{8E10B181-0465-427B-9F65-38CD8A377E47}" type="pres">
      <dgm:prSet presAssocID="{3BCEA8CF-529C-4F7D-AF57-CEE8A57C1ADB}" presName="firstComp" presStyleCnt="0"/>
      <dgm:spPr/>
    </dgm:pt>
    <dgm:pt modelId="{3B5BC89F-BDC8-43C0-A6BB-08D3C87CA33F}" type="pres">
      <dgm:prSet presAssocID="{3BCEA8CF-529C-4F7D-AF57-CEE8A57C1ADB}" presName="firstChild" presStyleLbl="bgAccFollowNode1" presStyleIdx="2" presStyleCnt="3" custScaleX="125292" custScaleY="249479" custLinFactNeighborX="-12781" custLinFactNeighborY="1034"/>
      <dgm:spPr/>
      <dgm:t>
        <a:bodyPr/>
        <a:lstStyle/>
        <a:p>
          <a:endParaRPr lang="ru-RU"/>
        </a:p>
      </dgm:t>
    </dgm:pt>
    <dgm:pt modelId="{C7721425-AEB2-4ADC-98D3-A72D99041FDE}" type="pres">
      <dgm:prSet presAssocID="{3BCEA8CF-529C-4F7D-AF57-CEE8A57C1ADB}" presName="firstChildTx" presStyleLbl="bgAccFollowNode1" presStyleIdx="2" presStyleCnt="3">
        <dgm:presLayoutVars>
          <dgm:bulletEnabled val="1"/>
        </dgm:presLayoutVars>
      </dgm:prSet>
      <dgm:spPr/>
      <dgm:t>
        <a:bodyPr/>
        <a:lstStyle/>
        <a:p>
          <a:endParaRPr lang="ru-RU"/>
        </a:p>
      </dgm:t>
    </dgm:pt>
    <dgm:pt modelId="{EB6D8A34-5FFF-45EC-96B0-5B7B151041C6}" type="pres">
      <dgm:prSet presAssocID="{3BCEA8CF-529C-4F7D-AF57-CEE8A57C1ADB}" presName="negSpace" presStyleCnt="0"/>
      <dgm:spPr/>
    </dgm:pt>
    <dgm:pt modelId="{BA1DA721-B3EA-4527-B20D-1BE0CA4B7F4C}" type="pres">
      <dgm:prSet presAssocID="{3BCEA8CF-529C-4F7D-AF57-CEE8A57C1ADB}" presName="circle" presStyleLbl="node1" presStyleIdx="2" presStyleCnt="3" custLinFactNeighborX="-29700" custLinFactNeighborY="-7245"/>
      <dgm:spPr/>
      <dgm:t>
        <a:bodyPr/>
        <a:lstStyle/>
        <a:p>
          <a:endParaRPr lang="ru-RU"/>
        </a:p>
      </dgm:t>
    </dgm:pt>
  </dgm:ptLst>
  <dgm:cxnLst>
    <dgm:cxn modelId="{8B1E60F2-48CD-4C60-B37B-0F338B057C57}" type="presOf" srcId="{3BCEA8CF-529C-4F7D-AF57-CEE8A57C1ADB}" destId="{BA1DA721-B3EA-4527-B20D-1BE0CA4B7F4C}" srcOrd="0" destOrd="0" presId="urn:microsoft.com/office/officeart/2005/8/layout/hList9"/>
    <dgm:cxn modelId="{29612266-0E13-438A-8368-EDF7A8967A2F}" srcId="{C43F42CB-A01B-4E92-8FD9-3EA2FDECF770}" destId="{3BCEA8CF-529C-4F7D-AF57-CEE8A57C1ADB}" srcOrd="2" destOrd="0" parTransId="{BEAA0355-E064-48A8-9996-DF894FF384E2}" sibTransId="{2C7E712B-95C8-4CBB-A39E-0BF5178658EA}"/>
    <dgm:cxn modelId="{8BAB23FA-A8E6-4592-A948-4A608C61CFC6}" type="presOf" srcId="{D8FF47CE-6104-4EE4-8BC5-A81907B11637}" destId="{C7721425-AEB2-4ADC-98D3-A72D99041FDE}" srcOrd="1" destOrd="0" presId="urn:microsoft.com/office/officeart/2005/8/layout/hList9"/>
    <dgm:cxn modelId="{1EC0572C-AB67-44DA-B354-AA6816B8264B}" srcId="{E59D1A66-1222-434D-AE80-96547E1D276A}" destId="{64D60404-3074-44BB-88EA-504573F447BD}" srcOrd="0" destOrd="0" parTransId="{77B03B6F-744E-4BE7-A1F3-A83ED3171D3D}" sibTransId="{B6BE84BE-1A50-402E-AC23-069CE271B57A}"/>
    <dgm:cxn modelId="{357ECF58-D35F-4866-9B90-35EFC8A6C5BE}" type="presOf" srcId="{64D60404-3074-44BB-88EA-504573F447BD}" destId="{839B1409-45C4-4BF9-A9F4-15593DEB365C}" srcOrd="1" destOrd="0" presId="urn:microsoft.com/office/officeart/2005/8/layout/hList9"/>
    <dgm:cxn modelId="{5D6C4A81-DCF9-42A4-AF85-6573C5855B6C}" srcId="{3BCEA8CF-529C-4F7D-AF57-CEE8A57C1ADB}" destId="{D8FF47CE-6104-4EE4-8BC5-A81907B11637}" srcOrd="0" destOrd="0" parTransId="{F93A1EC2-F066-4A44-93EF-B4ADC2B3224B}" sibTransId="{C6D04B7B-070B-41F2-8BD9-5F10E4A74D07}"/>
    <dgm:cxn modelId="{C2A67BCB-09A6-4A0C-85F4-4FA771A99FB8}" type="presOf" srcId="{E59D1A66-1222-434D-AE80-96547E1D276A}" destId="{BD5FE33C-E238-4E91-BB94-B07BFEF26E18}" srcOrd="0" destOrd="0" presId="urn:microsoft.com/office/officeart/2005/8/layout/hList9"/>
    <dgm:cxn modelId="{E92BA4EC-2D72-4481-ACDA-FCA41999B3F6}" srcId="{C43F42CB-A01B-4E92-8FD9-3EA2FDECF770}" destId="{51B7F4E7-E1FE-4BA8-BE5A-3ACD9E7E4577}" srcOrd="1" destOrd="0" parTransId="{2E02AB7E-2F6A-43D5-9EFE-EAD04DC4746C}" sibTransId="{EAF6D894-BCB2-46B5-BC39-A14606F6F1A3}"/>
    <dgm:cxn modelId="{BC89B057-8FC5-40E7-8A94-E1360C1D5CC2}" type="presOf" srcId="{64D60404-3074-44BB-88EA-504573F447BD}" destId="{478D8C82-5843-45CC-B27D-870A1C720A37}" srcOrd="0" destOrd="0" presId="urn:microsoft.com/office/officeart/2005/8/layout/hList9"/>
    <dgm:cxn modelId="{9622C0E7-ADFF-4AEF-B911-11AEF7C0A475}" srcId="{C43F42CB-A01B-4E92-8FD9-3EA2FDECF770}" destId="{E59D1A66-1222-434D-AE80-96547E1D276A}" srcOrd="0" destOrd="0" parTransId="{5FE97C80-82EB-4A63-9155-38A6680BD29A}" sibTransId="{D271CA35-30BC-48C2-A4FD-A6D962963482}"/>
    <dgm:cxn modelId="{8F6E0F77-16CC-4426-AFAB-E53DCE1E2245}" srcId="{51B7F4E7-E1FE-4BA8-BE5A-3ACD9E7E4577}" destId="{6C86802C-60C2-4495-997F-3AF4648B0E01}" srcOrd="0" destOrd="0" parTransId="{C552A437-B9B3-4323-85C6-8EB1F6C8FDD9}" sibTransId="{DC578F43-E3DB-49B5-93B9-D77A35B57723}"/>
    <dgm:cxn modelId="{3A8C7351-137A-4AAA-89A0-BE97C45C48A2}" type="presOf" srcId="{D8FF47CE-6104-4EE4-8BC5-A81907B11637}" destId="{3B5BC89F-BDC8-43C0-A6BB-08D3C87CA33F}" srcOrd="0" destOrd="0" presId="urn:microsoft.com/office/officeart/2005/8/layout/hList9"/>
    <dgm:cxn modelId="{01284AF4-1370-4F64-82CD-ECCABF272608}" type="presOf" srcId="{51B7F4E7-E1FE-4BA8-BE5A-3ACD9E7E4577}" destId="{111F08E0-C989-4D56-87F2-956FE0E3F665}" srcOrd="0" destOrd="0" presId="urn:microsoft.com/office/officeart/2005/8/layout/hList9"/>
    <dgm:cxn modelId="{D27A03A0-58AE-480B-BBA8-15AFFCB66245}" type="presOf" srcId="{C43F42CB-A01B-4E92-8FD9-3EA2FDECF770}" destId="{63693018-21CB-4E1D-9BF6-C49EF7B049B0}" srcOrd="0" destOrd="0" presId="urn:microsoft.com/office/officeart/2005/8/layout/hList9"/>
    <dgm:cxn modelId="{774DB02C-8E3E-42C9-A263-3EFAA1E6F1D8}" type="presOf" srcId="{6C86802C-60C2-4495-997F-3AF4648B0E01}" destId="{84602B59-47F6-461F-BE08-2EEE378F47EA}" srcOrd="0" destOrd="0" presId="urn:microsoft.com/office/officeart/2005/8/layout/hList9"/>
    <dgm:cxn modelId="{D4A9DDFF-428B-4ED2-AA58-F4A1B81A2931}" type="presOf" srcId="{6C86802C-60C2-4495-997F-3AF4648B0E01}" destId="{9FBCE501-6372-4D33-A187-A2EF4671624A}" srcOrd="1" destOrd="0" presId="urn:microsoft.com/office/officeart/2005/8/layout/hList9"/>
    <dgm:cxn modelId="{202E0428-C0E0-441A-BEDF-A300FC64F247}" type="presParOf" srcId="{63693018-21CB-4E1D-9BF6-C49EF7B049B0}" destId="{04B9B016-25EA-46FE-9EA7-6FC2A9213506}" srcOrd="0" destOrd="0" presId="urn:microsoft.com/office/officeart/2005/8/layout/hList9"/>
    <dgm:cxn modelId="{12FAE477-4517-43E3-BC80-139F1C2D11E4}" type="presParOf" srcId="{63693018-21CB-4E1D-9BF6-C49EF7B049B0}" destId="{A8E71C5B-B3F9-408B-AEAE-07DAB712755A}" srcOrd="1" destOrd="0" presId="urn:microsoft.com/office/officeart/2005/8/layout/hList9"/>
    <dgm:cxn modelId="{E93BC830-4B6D-40BA-829E-BDE786B4BA4D}" type="presParOf" srcId="{A8E71C5B-B3F9-408B-AEAE-07DAB712755A}" destId="{9E3C1C87-FEDB-4BB9-8156-02B85506DC00}" srcOrd="0" destOrd="0" presId="urn:microsoft.com/office/officeart/2005/8/layout/hList9"/>
    <dgm:cxn modelId="{965CEFF0-ABF0-49C4-AB28-17817D6AD420}" type="presParOf" srcId="{A8E71C5B-B3F9-408B-AEAE-07DAB712755A}" destId="{B739788D-0F7C-4C15-B1DC-EF235FD1820E}" srcOrd="1" destOrd="0" presId="urn:microsoft.com/office/officeart/2005/8/layout/hList9"/>
    <dgm:cxn modelId="{C3E35F6A-750B-43AC-AADA-D56B276E6199}" type="presParOf" srcId="{B739788D-0F7C-4C15-B1DC-EF235FD1820E}" destId="{478D8C82-5843-45CC-B27D-870A1C720A37}" srcOrd="0" destOrd="0" presId="urn:microsoft.com/office/officeart/2005/8/layout/hList9"/>
    <dgm:cxn modelId="{76B89DF4-A350-4C1D-B8A0-831ABA9DC0CE}" type="presParOf" srcId="{B739788D-0F7C-4C15-B1DC-EF235FD1820E}" destId="{839B1409-45C4-4BF9-A9F4-15593DEB365C}" srcOrd="1" destOrd="0" presId="urn:microsoft.com/office/officeart/2005/8/layout/hList9"/>
    <dgm:cxn modelId="{11A9566F-4D08-4EE5-B489-80D27D1B01EE}" type="presParOf" srcId="{63693018-21CB-4E1D-9BF6-C49EF7B049B0}" destId="{CD1731EE-4373-474C-9B37-BFC5B42FE566}" srcOrd="2" destOrd="0" presId="urn:microsoft.com/office/officeart/2005/8/layout/hList9"/>
    <dgm:cxn modelId="{205A9632-933C-4C53-909F-321F2AFED104}" type="presParOf" srcId="{63693018-21CB-4E1D-9BF6-C49EF7B049B0}" destId="{BD5FE33C-E238-4E91-BB94-B07BFEF26E18}" srcOrd="3" destOrd="0" presId="urn:microsoft.com/office/officeart/2005/8/layout/hList9"/>
    <dgm:cxn modelId="{56DEE06A-4166-44CD-9C00-9A0AFAB5D8D2}" type="presParOf" srcId="{63693018-21CB-4E1D-9BF6-C49EF7B049B0}" destId="{F8E03912-AE21-4442-AABD-62B27F6892C0}" srcOrd="4" destOrd="0" presId="urn:microsoft.com/office/officeart/2005/8/layout/hList9"/>
    <dgm:cxn modelId="{BCFCFB13-FDB8-48A3-B3F7-5ABD7B6A7684}" type="presParOf" srcId="{63693018-21CB-4E1D-9BF6-C49EF7B049B0}" destId="{44E97D86-1C6F-456B-82C8-AF4146B9DD4E}" srcOrd="5" destOrd="0" presId="urn:microsoft.com/office/officeart/2005/8/layout/hList9"/>
    <dgm:cxn modelId="{9A4CA119-9266-48CF-8CDD-98BE8A524AD4}" type="presParOf" srcId="{63693018-21CB-4E1D-9BF6-C49EF7B049B0}" destId="{F4870856-1D8F-4555-B963-FBDD9843C745}" srcOrd="6" destOrd="0" presId="urn:microsoft.com/office/officeart/2005/8/layout/hList9"/>
    <dgm:cxn modelId="{B8703F8D-7C7B-42B3-B35A-DC038AADF68C}" type="presParOf" srcId="{F4870856-1D8F-4555-B963-FBDD9843C745}" destId="{2FF40EB5-DAF1-47FB-AC4A-4453459A783C}" srcOrd="0" destOrd="0" presId="urn:microsoft.com/office/officeart/2005/8/layout/hList9"/>
    <dgm:cxn modelId="{143A86C5-957B-44F9-8CBE-5BFBF5B09ECC}" type="presParOf" srcId="{F4870856-1D8F-4555-B963-FBDD9843C745}" destId="{6DB13FE4-45F1-4094-B23D-7EFE4254B228}" srcOrd="1" destOrd="0" presId="urn:microsoft.com/office/officeart/2005/8/layout/hList9"/>
    <dgm:cxn modelId="{42CF9928-BE13-4748-BB85-89E15AC7D692}" type="presParOf" srcId="{6DB13FE4-45F1-4094-B23D-7EFE4254B228}" destId="{84602B59-47F6-461F-BE08-2EEE378F47EA}" srcOrd="0" destOrd="0" presId="urn:microsoft.com/office/officeart/2005/8/layout/hList9"/>
    <dgm:cxn modelId="{179240CB-2C07-4874-8B94-5F063360A913}" type="presParOf" srcId="{6DB13FE4-45F1-4094-B23D-7EFE4254B228}" destId="{9FBCE501-6372-4D33-A187-A2EF4671624A}" srcOrd="1" destOrd="0" presId="urn:microsoft.com/office/officeart/2005/8/layout/hList9"/>
    <dgm:cxn modelId="{4D48C6D3-2BEB-4108-8C6F-A62FB9550534}" type="presParOf" srcId="{63693018-21CB-4E1D-9BF6-C49EF7B049B0}" destId="{982EE766-D06F-4B04-9F02-D5410BEB4497}" srcOrd="7" destOrd="0" presId="urn:microsoft.com/office/officeart/2005/8/layout/hList9"/>
    <dgm:cxn modelId="{EAEDF0C8-34B4-4638-A11B-B3C12F56A726}" type="presParOf" srcId="{63693018-21CB-4E1D-9BF6-C49EF7B049B0}" destId="{111F08E0-C989-4D56-87F2-956FE0E3F665}" srcOrd="8" destOrd="0" presId="urn:microsoft.com/office/officeart/2005/8/layout/hList9"/>
    <dgm:cxn modelId="{09B5FD0E-95B8-4A8E-A792-0029AE80E3BB}" type="presParOf" srcId="{63693018-21CB-4E1D-9BF6-C49EF7B049B0}" destId="{4C1CBD72-3AB1-4C90-933F-542663F95AAD}" srcOrd="9" destOrd="0" presId="urn:microsoft.com/office/officeart/2005/8/layout/hList9"/>
    <dgm:cxn modelId="{955FF364-7659-43EA-8817-976328924BB8}" type="presParOf" srcId="{63693018-21CB-4E1D-9BF6-C49EF7B049B0}" destId="{54F20B3C-87C7-4C54-96C4-72D99BFDC394}" srcOrd="10" destOrd="0" presId="urn:microsoft.com/office/officeart/2005/8/layout/hList9"/>
    <dgm:cxn modelId="{FC87282B-464F-4603-93B2-93E6D39F597E}" type="presParOf" srcId="{63693018-21CB-4E1D-9BF6-C49EF7B049B0}" destId="{E711A55E-904D-4E29-B83A-F7DF6CC87AFE}" srcOrd="11" destOrd="0" presId="urn:microsoft.com/office/officeart/2005/8/layout/hList9"/>
    <dgm:cxn modelId="{43978107-71FF-4E9C-996C-5A1863B9F15B}" type="presParOf" srcId="{E711A55E-904D-4E29-B83A-F7DF6CC87AFE}" destId="{5A1B6DC9-2047-41C8-90AE-A87141367636}" srcOrd="0" destOrd="0" presId="urn:microsoft.com/office/officeart/2005/8/layout/hList9"/>
    <dgm:cxn modelId="{166F7DD8-729F-482C-A8BB-79F7BADE542D}" type="presParOf" srcId="{E711A55E-904D-4E29-B83A-F7DF6CC87AFE}" destId="{8E10B181-0465-427B-9F65-38CD8A377E47}" srcOrd="1" destOrd="0" presId="urn:microsoft.com/office/officeart/2005/8/layout/hList9"/>
    <dgm:cxn modelId="{714CF491-D60C-4FA6-BC59-FD240FD20D90}" type="presParOf" srcId="{8E10B181-0465-427B-9F65-38CD8A377E47}" destId="{3B5BC89F-BDC8-43C0-A6BB-08D3C87CA33F}" srcOrd="0" destOrd="0" presId="urn:microsoft.com/office/officeart/2005/8/layout/hList9"/>
    <dgm:cxn modelId="{025BF154-FE39-4C75-957C-6AD6F5DE4C9B}" type="presParOf" srcId="{8E10B181-0465-427B-9F65-38CD8A377E47}" destId="{C7721425-AEB2-4ADC-98D3-A72D99041FDE}" srcOrd="1" destOrd="0" presId="urn:microsoft.com/office/officeart/2005/8/layout/hList9"/>
    <dgm:cxn modelId="{F0BD1DB8-3150-43D7-8DB8-720863E32F4E}" type="presParOf" srcId="{63693018-21CB-4E1D-9BF6-C49EF7B049B0}" destId="{EB6D8A34-5FFF-45EC-96B0-5B7B151041C6}" srcOrd="12" destOrd="0" presId="urn:microsoft.com/office/officeart/2005/8/layout/hList9"/>
    <dgm:cxn modelId="{449333EA-7054-4088-8CC4-08806EB300A5}" type="presParOf" srcId="{63693018-21CB-4E1D-9BF6-C49EF7B049B0}" destId="{BA1DA721-B3EA-4527-B20D-1BE0CA4B7F4C}"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F42CB-A01B-4E92-8FD9-3EA2FDECF77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E59D1A66-1222-434D-AE80-96547E1D276A}">
      <dgm:prSet phldrT="[Текст]"/>
      <dgm:spPr/>
      <dgm:t>
        <a:bodyPr/>
        <a:lstStyle/>
        <a:p>
          <a:r>
            <a:rPr lang="ru-RU" b="1" dirty="0" smtClean="0">
              <a:solidFill>
                <a:schemeClr val="bg1"/>
              </a:solidFill>
              <a:latin typeface="+mn-lt"/>
              <a:ea typeface="+mn-ea"/>
              <a:cs typeface="+mn-cs"/>
            </a:rPr>
            <a:t>8</a:t>
          </a:r>
          <a:r>
            <a:rPr lang="en-US" b="1" dirty="0" smtClean="0">
              <a:solidFill>
                <a:schemeClr val="bg1"/>
              </a:solidFill>
              <a:latin typeface="+mn-lt"/>
              <a:ea typeface="+mn-ea"/>
              <a:cs typeface="+mn-cs"/>
            </a:rPr>
            <a:t>7</a:t>
          </a:r>
          <a:r>
            <a:rPr lang="ru-RU" b="1" dirty="0" smtClean="0">
              <a:solidFill>
                <a:schemeClr val="bg1"/>
              </a:solidFill>
              <a:latin typeface="+mn-lt"/>
              <a:ea typeface="+mn-ea"/>
              <a:cs typeface="+mn-cs"/>
            </a:rPr>
            <a:t>% </a:t>
          </a:r>
          <a:endParaRPr lang="ru-RU" dirty="0">
            <a:solidFill>
              <a:schemeClr val="bg1"/>
            </a:solidFill>
          </a:endParaRPr>
        </a:p>
      </dgm:t>
    </dgm:pt>
    <dgm:pt modelId="{5FE97C80-82EB-4A63-9155-38A6680BD29A}" type="parTrans" cxnId="{9622C0E7-ADFF-4AEF-B911-11AEF7C0A475}">
      <dgm:prSet/>
      <dgm:spPr/>
      <dgm:t>
        <a:bodyPr/>
        <a:lstStyle/>
        <a:p>
          <a:endParaRPr lang="ru-RU"/>
        </a:p>
      </dgm:t>
    </dgm:pt>
    <dgm:pt modelId="{D271CA35-30BC-48C2-A4FD-A6D962963482}" type="sibTrans" cxnId="{9622C0E7-ADFF-4AEF-B911-11AEF7C0A475}">
      <dgm:prSet/>
      <dgm:spPr/>
      <dgm:t>
        <a:bodyPr/>
        <a:lstStyle/>
        <a:p>
          <a:endParaRPr lang="ru-RU"/>
        </a:p>
      </dgm:t>
    </dgm:pt>
    <dgm:pt modelId="{64D60404-3074-44BB-88EA-504573F447BD}">
      <dgm:prSet phldrT="[Текст]" custT="1"/>
      <dgm:spPr/>
      <dgm:t>
        <a:bodyPr/>
        <a:lstStyle/>
        <a:p>
          <a:pPr rtl="0"/>
          <a:r>
            <a:rPr lang="ru-RU" sz="2000" b="0" baseline="0" dirty="0" smtClean="0">
              <a:solidFill>
                <a:schemeClr val="tx1"/>
              </a:solidFill>
              <a:latin typeface="+mn-lt"/>
              <a:ea typeface="+mn-ea"/>
              <a:cs typeface="+mn-cs"/>
            </a:rPr>
            <a:t>кандидатов пришли в компанию именно потому, что их личные ценности совпали с ценностями компании </a:t>
          </a:r>
          <a:endParaRPr lang="ru-RU" sz="2000" dirty="0"/>
        </a:p>
      </dgm:t>
    </dgm:pt>
    <dgm:pt modelId="{77B03B6F-744E-4BE7-A1F3-A83ED3171D3D}" type="parTrans" cxnId="{1EC0572C-AB67-44DA-B354-AA6816B8264B}">
      <dgm:prSet/>
      <dgm:spPr/>
      <dgm:t>
        <a:bodyPr/>
        <a:lstStyle/>
        <a:p>
          <a:endParaRPr lang="ru-RU"/>
        </a:p>
      </dgm:t>
    </dgm:pt>
    <dgm:pt modelId="{B6BE84BE-1A50-402E-AC23-069CE271B57A}" type="sibTrans" cxnId="{1EC0572C-AB67-44DA-B354-AA6816B8264B}">
      <dgm:prSet/>
      <dgm:spPr/>
      <dgm:t>
        <a:bodyPr/>
        <a:lstStyle/>
        <a:p>
          <a:endParaRPr lang="ru-RU"/>
        </a:p>
      </dgm:t>
    </dgm:pt>
    <dgm:pt modelId="{51B7F4E7-E1FE-4BA8-BE5A-3ACD9E7E4577}">
      <dgm:prSet phldrT="[Текст]"/>
      <dgm:spPr/>
      <dgm:t>
        <a:bodyPr/>
        <a:lstStyle/>
        <a:p>
          <a:r>
            <a:rPr lang="en-US" b="1" dirty="0" smtClean="0">
              <a:solidFill>
                <a:schemeClr val="bg1"/>
              </a:solidFill>
              <a:latin typeface="+mn-lt"/>
              <a:ea typeface="+mn-ea"/>
              <a:cs typeface="+mn-cs"/>
            </a:rPr>
            <a:t>62</a:t>
          </a:r>
          <a:r>
            <a:rPr lang="ru-RU" b="1" dirty="0" smtClean="0">
              <a:solidFill>
                <a:schemeClr val="bg1"/>
              </a:solidFill>
              <a:latin typeface="+mn-lt"/>
              <a:ea typeface="+mn-ea"/>
              <a:cs typeface="+mn-cs"/>
            </a:rPr>
            <a:t>%</a:t>
          </a:r>
          <a:endParaRPr lang="ru-RU" dirty="0">
            <a:solidFill>
              <a:schemeClr val="bg1"/>
            </a:solidFill>
          </a:endParaRPr>
        </a:p>
      </dgm:t>
    </dgm:pt>
    <dgm:pt modelId="{2E02AB7E-2F6A-43D5-9EFE-EAD04DC4746C}" type="parTrans" cxnId="{E92BA4EC-2D72-4481-ACDA-FCA41999B3F6}">
      <dgm:prSet/>
      <dgm:spPr/>
      <dgm:t>
        <a:bodyPr/>
        <a:lstStyle/>
        <a:p>
          <a:endParaRPr lang="ru-RU"/>
        </a:p>
      </dgm:t>
    </dgm:pt>
    <dgm:pt modelId="{EAF6D894-BCB2-46B5-BC39-A14606F6F1A3}" type="sibTrans" cxnId="{E92BA4EC-2D72-4481-ACDA-FCA41999B3F6}">
      <dgm:prSet/>
      <dgm:spPr/>
      <dgm:t>
        <a:bodyPr/>
        <a:lstStyle/>
        <a:p>
          <a:endParaRPr lang="ru-RU"/>
        </a:p>
      </dgm:t>
    </dgm:pt>
    <dgm:pt modelId="{3BCEA8CF-529C-4F7D-AF57-CEE8A57C1ADB}">
      <dgm:prSet phldrT="[Текст]"/>
      <dgm:spPr/>
      <dgm:t>
        <a:bodyPr/>
        <a:lstStyle/>
        <a:p>
          <a:pPr rtl="0"/>
          <a:r>
            <a:rPr lang="en-US" b="1" dirty="0" smtClean="0">
              <a:solidFill>
                <a:schemeClr val="bg1"/>
              </a:solidFill>
              <a:latin typeface="+mn-lt"/>
              <a:ea typeface="+mn-ea"/>
              <a:cs typeface="+mn-cs"/>
            </a:rPr>
            <a:t>2</a:t>
          </a:r>
          <a:endParaRPr lang="ru-RU" dirty="0">
            <a:solidFill>
              <a:schemeClr val="bg1"/>
            </a:solidFill>
          </a:endParaRPr>
        </a:p>
      </dgm:t>
    </dgm:pt>
    <dgm:pt modelId="{BEAA0355-E064-48A8-9996-DF894FF384E2}" type="parTrans" cxnId="{29612266-0E13-438A-8368-EDF7A8967A2F}">
      <dgm:prSet/>
      <dgm:spPr/>
      <dgm:t>
        <a:bodyPr/>
        <a:lstStyle/>
        <a:p>
          <a:endParaRPr lang="ru-RU"/>
        </a:p>
      </dgm:t>
    </dgm:pt>
    <dgm:pt modelId="{2C7E712B-95C8-4CBB-A39E-0BF5178658EA}" type="sibTrans" cxnId="{29612266-0E13-438A-8368-EDF7A8967A2F}">
      <dgm:prSet/>
      <dgm:spPr/>
      <dgm:t>
        <a:bodyPr/>
        <a:lstStyle/>
        <a:p>
          <a:endParaRPr lang="ru-RU"/>
        </a:p>
      </dgm:t>
    </dgm:pt>
    <dgm:pt modelId="{6C86802C-60C2-4495-997F-3AF4648B0E01}">
      <dgm:prSet phldrT="[Текст]" custT="1"/>
      <dgm:spPr/>
      <dgm:t>
        <a:bodyPr/>
        <a:lstStyle/>
        <a:p>
          <a:r>
            <a:rPr lang="ru-RU" sz="2000" b="0" dirty="0" smtClean="0">
              <a:solidFill>
                <a:schemeClr val="dk1"/>
              </a:solidFill>
              <a:latin typeface="+mn-lt"/>
              <a:ea typeface="+mn-ea"/>
              <a:cs typeface="+mn-cs"/>
            </a:rPr>
            <a:t>кандидатов тщательно изучают информацию о компании в социальных сетях, прежде чем отправлять свое резюме</a:t>
          </a:r>
          <a:endParaRPr lang="ru-RU" sz="2000" dirty="0"/>
        </a:p>
      </dgm:t>
    </dgm:pt>
    <dgm:pt modelId="{C552A437-B9B3-4323-85C6-8EB1F6C8FDD9}" type="parTrans" cxnId="{8F6E0F77-16CC-4426-AFAB-E53DCE1E2245}">
      <dgm:prSet/>
      <dgm:spPr/>
      <dgm:t>
        <a:bodyPr/>
        <a:lstStyle/>
        <a:p>
          <a:endParaRPr lang="ru-RU"/>
        </a:p>
      </dgm:t>
    </dgm:pt>
    <dgm:pt modelId="{DC578F43-E3DB-49B5-93B9-D77A35B57723}" type="sibTrans" cxnId="{8F6E0F77-16CC-4426-AFAB-E53DCE1E2245}">
      <dgm:prSet/>
      <dgm:spPr/>
      <dgm:t>
        <a:bodyPr/>
        <a:lstStyle/>
        <a:p>
          <a:endParaRPr lang="ru-RU"/>
        </a:p>
      </dgm:t>
    </dgm:pt>
    <dgm:pt modelId="{D8FF47CE-6104-4EE4-8BC5-A81907B11637}">
      <dgm:prSet phldrT="[Текст]" custT="1"/>
      <dgm:spPr/>
      <dgm:t>
        <a:bodyPr/>
        <a:lstStyle/>
        <a:p>
          <a:pPr rtl="0"/>
          <a:r>
            <a:rPr lang="ru-RU" sz="2000" dirty="0" smtClean="0"/>
            <a:t>К компаниям с позитивным брендом</a:t>
          </a:r>
          <a:r>
            <a:rPr lang="ru-RU" sz="2000" baseline="0" dirty="0" smtClean="0"/>
            <a:t> работодателя </a:t>
          </a:r>
          <a:r>
            <a:rPr lang="ru-RU" sz="2000" baseline="0" dirty="0" smtClean="0">
              <a:solidFill>
                <a:schemeClr val="dk1"/>
              </a:solidFill>
              <a:latin typeface="+mn-lt"/>
              <a:ea typeface="+mn-ea"/>
              <a:cs typeface="+mn-cs"/>
            </a:rPr>
            <a:t>обращается </a:t>
          </a:r>
          <a:r>
            <a:rPr lang="ru-RU" sz="2000" baseline="0" dirty="0" smtClean="0"/>
            <a:t>в </a:t>
          </a:r>
          <a:r>
            <a:rPr lang="ru-RU" sz="2000" b="1" dirty="0" smtClean="0">
              <a:solidFill>
                <a:srgbClr val="FFC000"/>
              </a:solidFill>
              <a:latin typeface="+mn-lt"/>
              <a:ea typeface="+mn-ea"/>
              <a:cs typeface="+mn-cs"/>
            </a:rPr>
            <a:t>2 раза </a:t>
          </a:r>
          <a:r>
            <a:rPr lang="ru-RU" sz="2000" baseline="0" dirty="0" smtClean="0"/>
            <a:t>больше соискателей, чем к тем, у кого этот бренд не развит или негативен </a:t>
          </a:r>
          <a:endParaRPr lang="ru-RU" sz="2000" dirty="0"/>
        </a:p>
      </dgm:t>
    </dgm:pt>
    <dgm:pt modelId="{F93A1EC2-F066-4A44-93EF-B4ADC2B3224B}" type="parTrans" cxnId="{5D6C4A81-DCF9-42A4-AF85-6573C5855B6C}">
      <dgm:prSet/>
      <dgm:spPr/>
      <dgm:t>
        <a:bodyPr/>
        <a:lstStyle/>
        <a:p>
          <a:endParaRPr lang="ru-RU"/>
        </a:p>
      </dgm:t>
    </dgm:pt>
    <dgm:pt modelId="{C6D04B7B-070B-41F2-8BD9-5F10E4A74D07}" type="sibTrans" cxnId="{5D6C4A81-DCF9-42A4-AF85-6573C5855B6C}">
      <dgm:prSet/>
      <dgm:spPr/>
      <dgm:t>
        <a:bodyPr/>
        <a:lstStyle/>
        <a:p>
          <a:endParaRPr lang="ru-RU"/>
        </a:p>
      </dgm:t>
    </dgm:pt>
    <dgm:pt modelId="{63693018-21CB-4E1D-9BF6-C49EF7B049B0}" type="pres">
      <dgm:prSet presAssocID="{C43F42CB-A01B-4E92-8FD9-3EA2FDECF770}" presName="list" presStyleCnt="0">
        <dgm:presLayoutVars>
          <dgm:dir/>
          <dgm:animLvl val="lvl"/>
        </dgm:presLayoutVars>
      </dgm:prSet>
      <dgm:spPr/>
      <dgm:t>
        <a:bodyPr/>
        <a:lstStyle/>
        <a:p>
          <a:endParaRPr lang="ru-RU"/>
        </a:p>
      </dgm:t>
    </dgm:pt>
    <dgm:pt modelId="{04B9B016-25EA-46FE-9EA7-6FC2A9213506}" type="pres">
      <dgm:prSet presAssocID="{E59D1A66-1222-434D-AE80-96547E1D276A}" presName="posSpace" presStyleCnt="0"/>
      <dgm:spPr/>
    </dgm:pt>
    <dgm:pt modelId="{A8E71C5B-B3F9-408B-AEAE-07DAB712755A}" type="pres">
      <dgm:prSet presAssocID="{E59D1A66-1222-434D-AE80-96547E1D276A}" presName="vertFlow" presStyleCnt="0"/>
      <dgm:spPr/>
    </dgm:pt>
    <dgm:pt modelId="{9E3C1C87-FEDB-4BB9-8156-02B85506DC00}" type="pres">
      <dgm:prSet presAssocID="{E59D1A66-1222-434D-AE80-96547E1D276A}" presName="topSpace" presStyleCnt="0"/>
      <dgm:spPr/>
    </dgm:pt>
    <dgm:pt modelId="{B739788D-0F7C-4C15-B1DC-EF235FD1820E}" type="pres">
      <dgm:prSet presAssocID="{E59D1A66-1222-434D-AE80-96547E1D276A}" presName="firstComp" presStyleCnt="0"/>
      <dgm:spPr/>
    </dgm:pt>
    <dgm:pt modelId="{478D8C82-5843-45CC-B27D-870A1C720A37}" type="pres">
      <dgm:prSet presAssocID="{E59D1A66-1222-434D-AE80-96547E1D276A}" presName="firstChild" presStyleLbl="bgAccFollowNode1" presStyleIdx="0" presStyleCnt="3" custScaleX="125292" custScaleY="249479" custLinFactNeighborX="40201" custLinFactNeighborY="-1035"/>
      <dgm:spPr/>
      <dgm:t>
        <a:bodyPr/>
        <a:lstStyle/>
        <a:p>
          <a:endParaRPr lang="ru-RU"/>
        </a:p>
      </dgm:t>
    </dgm:pt>
    <dgm:pt modelId="{839B1409-45C4-4BF9-A9F4-15593DEB365C}" type="pres">
      <dgm:prSet presAssocID="{E59D1A66-1222-434D-AE80-96547E1D276A}" presName="firstChildTx" presStyleLbl="bgAccFollowNode1" presStyleIdx="0" presStyleCnt="3">
        <dgm:presLayoutVars>
          <dgm:bulletEnabled val="1"/>
        </dgm:presLayoutVars>
      </dgm:prSet>
      <dgm:spPr/>
      <dgm:t>
        <a:bodyPr/>
        <a:lstStyle/>
        <a:p>
          <a:endParaRPr lang="ru-RU"/>
        </a:p>
      </dgm:t>
    </dgm:pt>
    <dgm:pt modelId="{CD1731EE-4373-474C-9B37-BFC5B42FE566}" type="pres">
      <dgm:prSet presAssocID="{E59D1A66-1222-434D-AE80-96547E1D276A}" presName="negSpace" presStyleCnt="0"/>
      <dgm:spPr/>
    </dgm:pt>
    <dgm:pt modelId="{BD5FE33C-E238-4E91-BB94-B07BFEF26E18}" type="pres">
      <dgm:prSet presAssocID="{E59D1A66-1222-434D-AE80-96547E1D276A}" presName="circle" presStyleLbl="node1" presStyleIdx="0" presStyleCnt="3" custLinFactNeighborX="3651" custLinFactNeighborY="-4139"/>
      <dgm:spPr/>
      <dgm:t>
        <a:bodyPr/>
        <a:lstStyle/>
        <a:p>
          <a:endParaRPr lang="ru-RU"/>
        </a:p>
      </dgm:t>
    </dgm:pt>
    <dgm:pt modelId="{F8E03912-AE21-4442-AABD-62B27F6892C0}" type="pres">
      <dgm:prSet presAssocID="{D271CA35-30BC-48C2-A4FD-A6D962963482}" presName="transSpace" presStyleCnt="0"/>
      <dgm:spPr/>
    </dgm:pt>
    <dgm:pt modelId="{44E97D86-1C6F-456B-82C8-AF4146B9DD4E}" type="pres">
      <dgm:prSet presAssocID="{51B7F4E7-E1FE-4BA8-BE5A-3ACD9E7E4577}" presName="posSpace" presStyleCnt="0"/>
      <dgm:spPr/>
    </dgm:pt>
    <dgm:pt modelId="{F4870856-1D8F-4555-B963-FBDD9843C745}" type="pres">
      <dgm:prSet presAssocID="{51B7F4E7-E1FE-4BA8-BE5A-3ACD9E7E4577}" presName="vertFlow" presStyleCnt="0"/>
      <dgm:spPr/>
    </dgm:pt>
    <dgm:pt modelId="{2FF40EB5-DAF1-47FB-AC4A-4453459A783C}" type="pres">
      <dgm:prSet presAssocID="{51B7F4E7-E1FE-4BA8-BE5A-3ACD9E7E4577}" presName="topSpace" presStyleCnt="0"/>
      <dgm:spPr/>
    </dgm:pt>
    <dgm:pt modelId="{6DB13FE4-45F1-4094-B23D-7EFE4254B228}" type="pres">
      <dgm:prSet presAssocID="{51B7F4E7-E1FE-4BA8-BE5A-3ACD9E7E4577}" presName="firstComp" presStyleCnt="0"/>
      <dgm:spPr/>
    </dgm:pt>
    <dgm:pt modelId="{84602B59-47F6-461F-BE08-2EEE378F47EA}" type="pres">
      <dgm:prSet presAssocID="{51B7F4E7-E1FE-4BA8-BE5A-3ACD9E7E4577}" presName="firstChild" presStyleLbl="bgAccFollowNode1" presStyleIdx="1" presStyleCnt="3" custScaleX="125292" custScaleY="249479" custLinFactNeighborX="12115" custLinFactNeighborY="1034"/>
      <dgm:spPr/>
      <dgm:t>
        <a:bodyPr/>
        <a:lstStyle/>
        <a:p>
          <a:endParaRPr lang="ru-RU"/>
        </a:p>
      </dgm:t>
    </dgm:pt>
    <dgm:pt modelId="{9FBCE501-6372-4D33-A187-A2EF4671624A}" type="pres">
      <dgm:prSet presAssocID="{51B7F4E7-E1FE-4BA8-BE5A-3ACD9E7E4577}" presName="firstChildTx" presStyleLbl="bgAccFollowNode1" presStyleIdx="1" presStyleCnt="3">
        <dgm:presLayoutVars>
          <dgm:bulletEnabled val="1"/>
        </dgm:presLayoutVars>
      </dgm:prSet>
      <dgm:spPr/>
      <dgm:t>
        <a:bodyPr/>
        <a:lstStyle/>
        <a:p>
          <a:endParaRPr lang="ru-RU"/>
        </a:p>
      </dgm:t>
    </dgm:pt>
    <dgm:pt modelId="{982EE766-D06F-4B04-9F02-D5410BEB4497}" type="pres">
      <dgm:prSet presAssocID="{51B7F4E7-E1FE-4BA8-BE5A-3ACD9E7E4577}" presName="negSpace" presStyleCnt="0"/>
      <dgm:spPr/>
    </dgm:pt>
    <dgm:pt modelId="{111F08E0-C989-4D56-87F2-956FE0E3F665}" type="pres">
      <dgm:prSet presAssocID="{51B7F4E7-E1FE-4BA8-BE5A-3ACD9E7E4577}" presName="circle" presStyleLbl="node1" presStyleIdx="1" presStyleCnt="3" custLinFactNeighborX="-9660" custLinFactNeighborY="-9315"/>
      <dgm:spPr/>
      <dgm:t>
        <a:bodyPr/>
        <a:lstStyle/>
        <a:p>
          <a:endParaRPr lang="ru-RU"/>
        </a:p>
      </dgm:t>
    </dgm:pt>
    <dgm:pt modelId="{4C1CBD72-3AB1-4C90-933F-542663F95AAD}" type="pres">
      <dgm:prSet presAssocID="{EAF6D894-BCB2-46B5-BC39-A14606F6F1A3}" presName="transSpace" presStyleCnt="0"/>
      <dgm:spPr/>
    </dgm:pt>
    <dgm:pt modelId="{54F20B3C-87C7-4C54-96C4-72D99BFDC394}" type="pres">
      <dgm:prSet presAssocID="{3BCEA8CF-529C-4F7D-AF57-CEE8A57C1ADB}" presName="posSpace" presStyleCnt="0"/>
      <dgm:spPr/>
    </dgm:pt>
    <dgm:pt modelId="{E711A55E-904D-4E29-B83A-F7DF6CC87AFE}" type="pres">
      <dgm:prSet presAssocID="{3BCEA8CF-529C-4F7D-AF57-CEE8A57C1ADB}" presName="vertFlow" presStyleCnt="0"/>
      <dgm:spPr/>
    </dgm:pt>
    <dgm:pt modelId="{5A1B6DC9-2047-41C8-90AE-A87141367636}" type="pres">
      <dgm:prSet presAssocID="{3BCEA8CF-529C-4F7D-AF57-CEE8A57C1ADB}" presName="topSpace" presStyleCnt="0"/>
      <dgm:spPr/>
    </dgm:pt>
    <dgm:pt modelId="{8E10B181-0465-427B-9F65-38CD8A377E47}" type="pres">
      <dgm:prSet presAssocID="{3BCEA8CF-529C-4F7D-AF57-CEE8A57C1ADB}" presName="firstComp" presStyleCnt="0"/>
      <dgm:spPr/>
    </dgm:pt>
    <dgm:pt modelId="{3B5BC89F-BDC8-43C0-A6BB-08D3C87CA33F}" type="pres">
      <dgm:prSet presAssocID="{3BCEA8CF-529C-4F7D-AF57-CEE8A57C1ADB}" presName="firstChild" presStyleLbl="bgAccFollowNode1" presStyleIdx="2" presStyleCnt="3" custScaleX="125292" custScaleY="249479" custLinFactNeighborX="-12781" custLinFactNeighborY="1034"/>
      <dgm:spPr/>
      <dgm:t>
        <a:bodyPr/>
        <a:lstStyle/>
        <a:p>
          <a:endParaRPr lang="ru-RU"/>
        </a:p>
      </dgm:t>
    </dgm:pt>
    <dgm:pt modelId="{C7721425-AEB2-4ADC-98D3-A72D99041FDE}" type="pres">
      <dgm:prSet presAssocID="{3BCEA8CF-529C-4F7D-AF57-CEE8A57C1ADB}" presName="firstChildTx" presStyleLbl="bgAccFollowNode1" presStyleIdx="2" presStyleCnt="3">
        <dgm:presLayoutVars>
          <dgm:bulletEnabled val="1"/>
        </dgm:presLayoutVars>
      </dgm:prSet>
      <dgm:spPr/>
      <dgm:t>
        <a:bodyPr/>
        <a:lstStyle/>
        <a:p>
          <a:endParaRPr lang="ru-RU"/>
        </a:p>
      </dgm:t>
    </dgm:pt>
    <dgm:pt modelId="{EB6D8A34-5FFF-45EC-96B0-5B7B151041C6}" type="pres">
      <dgm:prSet presAssocID="{3BCEA8CF-529C-4F7D-AF57-CEE8A57C1ADB}" presName="negSpace" presStyleCnt="0"/>
      <dgm:spPr/>
    </dgm:pt>
    <dgm:pt modelId="{BA1DA721-B3EA-4527-B20D-1BE0CA4B7F4C}" type="pres">
      <dgm:prSet presAssocID="{3BCEA8CF-529C-4F7D-AF57-CEE8A57C1ADB}" presName="circle" presStyleLbl="node1" presStyleIdx="2" presStyleCnt="3" custLinFactNeighborX="-29700" custLinFactNeighborY="-7245"/>
      <dgm:spPr/>
      <dgm:t>
        <a:bodyPr/>
        <a:lstStyle/>
        <a:p>
          <a:endParaRPr lang="ru-RU"/>
        </a:p>
      </dgm:t>
    </dgm:pt>
  </dgm:ptLst>
  <dgm:cxnLst>
    <dgm:cxn modelId="{B7BF9868-921D-4AB6-9AEA-C49AB338A968}" type="presOf" srcId="{D8FF47CE-6104-4EE4-8BC5-A81907B11637}" destId="{3B5BC89F-BDC8-43C0-A6BB-08D3C87CA33F}" srcOrd="0" destOrd="0" presId="urn:microsoft.com/office/officeart/2005/8/layout/hList9"/>
    <dgm:cxn modelId="{0B2E6F01-E44D-4F51-BFDF-A441FAF1EEDB}" type="presOf" srcId="{64D60404-3074-44BB-88EA-504573F447BD}" destId="{478D8C82-5843-45CC-B27D-870A1C720A37}" srcOrd="0" destOrd="0" presId="urn:microsoft.com/office/officeart/2005/8/layout/hList9"/>
    <dgm:cxn modelId="{29612266-0E13-438A-8368-EDF7A8967A2F}" srcId="{C43F42CB-A01B-4E92-8FD9-3EA2FDECF770}" destId="{3BCEA8CF-529C-4F7D-AF57-CEE8A57C1ADB}" srcOrd="2" destOrd="0" parTransId="{BEAA0355-E064-48A8-9996-DF894FF384E2}" sibTransId="{2C7E712B-95C8-4CBB-A39E-0BF5178658EA}"/>
    <dgm:cxn modelId="{1EC0572C-AB67-44DA-B354-AA6816B8264B}" srcId="{E59D1A66-1222-434D-AE80-96547E1D276A}" destId="{64D60404-3074-44BB-88EA-504573F447BD}" srcOrd="0" destOrd="0" parTransId="{77B03B6F-744E-4BE7-A1F3-A83ED3171D3D}" sibTransId="{B6BE84BE-1A50-402E-AC23-069CE271B57A}"/>
    <dgm:cxn modelId="{187C21F7-0D62-4BCA-AB5F-B6E246271E90}" type="presOf" srcId="{3BCEA8CF-529C-4F7D-AF57-CEE8A57C1ADB}" destId="{BA1DA721-B3EA-4527-B20D-1BE0CA4B7F4C}" srcOrd="0" destOrd="0" presId="urn:microsoft.com/office/officeart/2005/8/layout/hList9"/>
    <dgm:cxn modelId="{5D6C4A81-DCF9-42A4-AF85-6573C5855B6C}" srcId="{3BCEA8CF-529C-4F7D-AF57-CEE8A57C1ADB}" destId="{D8FF47CE-6104-4EE4-8BC5-A81907B11637}" srcOrd="0" destOrd="0" parTransId="{F93A1EC2-F066-4A44-93EF-B4ADC2B3224B}" sibTransId="{C6D04B7B-070B-41F2-8BD9-5F10E4A74D07}"/>
    <dgm:cxn modelId="{2355ABFF-FB84-4123-9898-AA6AC526AA61}" type="presOf" srcId="{E59D1A66-1222-434D-AE80-96547E1D276A}" destId="{BD5FE33C-E238-4E91-BB94-B07BFEF26E18}" srcOrd="0" destOrd="0" presId="urn:microsoft.com/office/officeart/2005/8/layout/hList9"/>
    <dgm:cxn modelId="{785E2B57-28AD-4C36-AC8C-9387C511738E}" type="presOf" srcId="{D8FF47CE-6104-4EE4-8BC5-A81907B11637}" destId="{C7721425-AEB2-4ADC-98D3-A72D99041FDE}" srcOrd="1" destOrd="0" presId="urn:microsoft.com/office/officeart/2005/8/layout/hList9"/>
    <dgm:cxn modelId="{E92BA4EC-2D72-4481-ACDA-FCA41999B3F6}" srcId="{C43F42CB-A01B-4E92-8FD9-3EA2FDECF770}" destId="{51B7F4E7-E1FE-4BA8-BE5A-3ACD9E7E4577}" srcOrd="1" destOrd="0" parTransId="{2E02AB7E-2F6A-43D5-9EFE-EAD04DC4746C}" sibTransId="{EAF6D894-BCB2-46B5-BC39-A14606F6F1A3}"/>
    <dgm:cxn modelId="{A9538F83-EF16-45D1-B0E4-7F1B1B82D17A}" type="presOf" srcId="{51B7F4E7-E1FE-4BA8-BE5A-3ACD9E7E4577}" destId="{111F08E0-C989-4D56-87F2-956FE0E3F665}" srcOrd="0" destOrd="0" presId="urn:microsoft.com/office/officeart/2005/8/layout/hList9"/>
    <dgm:cxn modelId="{9622C0E7-ADFF-4AEF-B911-11AEF7C0A475}" srcId="{C43F42CB-A01B-4E92-8FD9-3EA2FDECF770}" destId="{E59D1A66-1222-434D-AE80-96547E1D276A}" srcOrd="0" destOrd="0" parTransId="{5FE97C80-82EB-4A63-9155-38A6680BD29A}" sibTransId="{D271CA35-30BC-48C2-A4FD-A6D962963482}"/>
    <dgm:cxn modelId="{8F6E0F77-16CC-4426-AFAB-E53DCE1E2245}" srcId="{51B7F4E7-E1FE-4BA8-BE5A-3ACD9E7E4577}" destId="{6C86802C-60C2-4495-997F-3AF4648B0E01}" srcOrd="0" destOrd="0" parTransId="{C552A437-B9B3-4323-85C6-8EB1F6C8FDD9}" sibTransId="{DC578F43-E3DB-49B5-93B9-D77A35B57723}"/>
    <dgm:cxn modelId="{42BC5DFE-5795-4E60-885F-BBCBF6FF0A41}" type="presOf" srcId="{6C86802C-60C2-4495-997F-3AF4648B0E01}" destId="{84602B59-47F6-461F-BE08-2EEE378F47EA}" srcOrd="0" destOrd="0" presId="urn:microsoft.com/office/officeart/2005/8/layout/hList9"/>
    <dgm:cxn modelId="{84A930FC-2791-4D98-B68E-96B3EEFF4316}" type="presOf" srcId="{6C86802C-60C2-4495-997F-3AF4648B0E01}" destId="{9FBCE501-6372-4D33-A187-A2EF4671624A}" srcOrd="1" destOrd="0" presId="urn:microsoft.com/office/officeart/2005/8/layout/hList9"/>
    <dgm:cxn modelId="{53550AA6-5D00-4941-BA37-E49E8D86A2FE}" type="presOf" srcId="{C43F42CB-A01B-4E92-8FD9-3EA2FDECF770}" destId="{63693018-21CB-4E1D-9BF6-C49EF7B049B0}" srcOrd="0" destOrd="0" presId="urn:microsoft.com/office/officeart/2005/8/layout/hList9"/>
    <dgm:cxn modelId="{2161DC0C-1892-4C9E-93AD-75A67E4CA657}" type="presOf" srcId="{64D60404-3074-44BB-88EA-504573F447BD}" destId="{839B1409-45C4-4BF9-A9F4-15593DEB365C}" srcOrd="1" destOrd="0" presId="urn:microsoft.com/office/officeart/2005/8/layout/hList9"/>
    <dgm:cxn modelId="{17E1A2C2-D558-4942-B839-2E84D9F27CC0}" type="presParOf" srcId="{63693018-21CB-4E1D-9BF6-C49EF7B049B0}" destId="{04B9B016-25EA-46FE-9EA7-6FC2A9213506}" srcOrd="0" destOrd="0" presId="urn:microsoft.com/office/officeart/2005/8/layout/hList9"/>
    <dgm:cxn modelId="{98941AFA-864B-4947-866A-B81D3F31366A}" type="presParOf" srcId="{63693018-21CB-4E1D-9BF6-C49EF7B049B0}" destId="{A8E71C5B-B3F9-408B-AEAE-07DAB712755A}" srcOrd="1" destOrd="0" presId="urn:microsoft.com/office/officeart/2005/8/layout/hList9"/>
    <dgm:cxn modelId="{EFB037AF-C2EC-40E3-8371-8C3EBD6B046E}" type="presParOf" srcId="{A8E71C5B-B3F9-408B-AEAE-07DAB712755A}" destId="{9E3C1C87-FEDB-4BB9-8156-02B85506DC00}" srcOrd="0" destOrd="0" presId="urn:microsoft.com/office/officeart/2005/8/layout/hList9"/>
    <dgm:cxn modelId="{A4D2722D-B50F-4554-9BB2-8069EBBF489E}" type="presParOf" srcId="{A8E71C5B-B3F9-408B-AEAE-07DAB712755A}" destId="{B739788D-0F7C-4C15-B1DC-EF235FD1820E}" srcOrd="1" destOrd="0" presId="urn:microsoft.com/office/officeart/2005/8/layout/hList9"/>
    <dgm:cxn modelId="{C84ED7A3-ED5A-49D7-A6FF-84F154B4039A}" type="presParOf" srcId="{B739788D-0F7C-4C15-B1DC-EF235FD1820E}" destId="{478D8C82-5843-45CC-B27D-870A1C720A37}" srcOrd="0" destOrd="0" presId="urn:microsoft.com/office/officeart/2005/8/layout/hList9"/>
    <dgm:cxn modelId="{956113AF-6C8F-4F6A-B9CF-FC7294B9D206}" type="presParOf" srcId="{B739788D-0F7C-4C15-B1DC-EF235FD1820E}" destId="{839B1409-45C4-4BF9-A9F4-15593DEB365C}" srcOrd="1" destOrd="0" presId="urn:microsoft.com/office/officeart/2005/8/layout/hList9"/>
    <dgm:cxn modelId="{6246A6AD-3590-47CF-ADAE-1075B4753670}" type="presParOf" srcId="{63693018-21CB-4E1D-9BF6-C49EF7B049B0}" destId="{CD1731EE-4373-474C-9B37-BFC5B42FE566}" srcOrd="2" destOrd="0" presId="urn:microsoft.com/office/officeart/2005/8/layout/hList9"/>
    <dgm:cxn modelId="{D91AD925-FAF9-411A-A983-546ABC99A5B1}" type="presParOf" srcId="{63693018-21CB-4E1D-9BF6-C49EF7B049B0}" destId="{BD5FE33C-E238-4E91-BB94-B07BFEF26E18}" srcOrd="3" destOrd="0" presId="urn:microsoft.com/office/officeart/2005/8/layout/hList9"/>
    <dgm:cxn modelId="{02FD1D24-0A25-4AEB-AD3F-0C9F3156AC31}" type="presParOf" srcId="{63693018-21CB-4E1D-9BF6-C49EF7B049B0}" destId="{F8E03912-AE21-4442-AABD-62B27F6892C0}" srcOrd="4" destOrd="0" presId="urn:microsoft.com/office/officeart/2005/8/layout/hList9"/>
    <dgm:cxn modelId="{3650AA6E-9BD5-4271-8EB5-66237A680D62}" type="presParOf" srcId="{63693018-21CB-4E1D-9BF6-C49EF7B049B0}" destId="{44E97D86-1C6F-456B-82C8-AF4146B9DD4E}" srcOrd="5" destOrd="0" presId="urn:microsoft.com/office/officeart/2005/8/layout/hList9"/>
    <dgm:cxn modelId="{78AA78CA-C854-466A-A6DD-0B778E6513B0}" type="presParOf" srcId="{63693018-21CB-4E1D-9BF6-C49EF7B049B0}" destId="{F4870856-1D8F-4555-B963-FBDD9843C745}" srcOrd="6" destOrd="0" presId="urn:microsoft.com/office/officeart/2005/8/layout/hList9"/>
    <dgm:cxn modelId="{FC1E0ACB-11EB-41C4-A799-20796D91CC3A}" type="presParOf" srcId="{F4870856-1D8F-4555-B963-FBDD9843C745}" destId="{2FF40EB5-DAF1-47FB-AC4A-4453459A783C}" srcOrd="0" destOrd="0" presId="urn:microsoft.com/office/officeart/2005/8/layout/hList9"/>
    <dgm:cxn modelId="{D848AE04-B0E3-4FD2-9687-360B4C379F72}" type="presParOf" srcId="{F4870856-1D8F-4555-B963-FBDD9843C745}" destId="{6DB13FE4-45F1-4094-B23D-7EFE4254B228}" srcOrd="1" destOrd="0" presId="urn:microsoft.com/office/officeart/2005/8/layout/hList9"/>
    <dgm:cxn modelId="{BF9E9C06-0FAC-42E8-A3BB-401122F299AC}" type="presParOf" srcId="{6DB13FE4-45F1-4094-B23D-7EFE4254B228}" destId="{84602B59-47F6-461F-BE08-2EEE378F47EA}" srcOrd="0" destOrd="0" presId="urn:microsoft.com/office/officeart/2005/8/layout/hList9"/>
    <dgm:cxn modelId="{8899BF22-803C-4860-96C6-7EC928CA5376}" type="presParOf" srcId="{6DB13FE4-45F1-4094-B23D-7EFE4254B228}" destId="{9FBCE501-6372-4D33-A187-A2EF4671624A}" srcOrd="1" destOrd="0" presId="urn:microsoft.com/office/officeart/2005/8/layout/hList9"/>
    <dgm:cxn modelId="{FD3B8EEA-C465-41F3-B555-48DD30661CC0}" type="presParOf" srcId="{63693018-21CB-4E1D-9BF6-C49EF7B049B0}" destId="{982EE766-D06F-4B04-9F02-D5410BEB4497}" srcOrd="7" destOrd="0" presId="urn:microsoft.com/office/officeart/2005/8/layout/hList9"/>
    <dgm:cxn modelId="{A3EAC548-975D-4595-9A6F-14C0C7DF8315}" type="presParOf" srcId="{63693018-21CB-4E1D-9BF6-C49EF7B049B0}" destId="{111F08E0-C989-4D56-87F2-956FE0E3F665}" srcOrd="8" destOrd="0" presId="urn:microsoft.com/office/officeart/2005/8/layout/hList9"/>
    <dgm:cxn modelId="{EA69DE43-17DC-41C0-9665-C39D97BF4E97}" type="presParOf" srcId="{63693018-21CB-4E1D-9BF6-C49EF7B049B0}" destId="{4C1CBD72-3AB1-4C90-933F-542663F95AAD}" srcOrd="9" destOrd="0" presId="urn:microsoft.com/office/officeart/2005/8/layout/hList9"/>
    <dgm:cxn modelId="{BA667BC6-1415-48C2-9DA2-4869686F1102}" type="presParOf" srcId="{63693018-21CB-4E1D-9BF6-C49EF7B049B0}" destId="{54F20B3C-87C7-4C54-96C4-72D99BFDC394}" srcOrd="10" destOrd="0" presId="urn:microsoft.com/office/officeart/2005/8/layout/hList9"/>
    <dgm:cxn modelId="{AA13E36B-83DF-4261-B539-EC8E97B5AD01}" type="presParOf" srcId="{63693018-21CB-4E1D-9BF6-C49EF7B049B0}" destId="{E711A55E-904D-4E29-B83A-F7DF6CC87AFE}" srcOrd="11" destOrd="0" presId="urn:microsoft.com/office/officeart/2005/8/layout/hList9"/>
    <dgm:cxn modelId="{1A5C2443-3FB1-448A-A513-DF6DD4BB8C14}" type="presParOf" srcId="{E711A55E-904D-4E29-B83A-F7DF6CC87AFE}" destId="{5A1B6DC9-2047-41C8-90AE-A87141367636}" srcOrd="0" destOrd="0" presId="urn:microsoft.com/office/officeart/2005/8/layout/hList9"/>
    <dgm:cxn modelId="{CFF66648-3DFB-45B4-B960-43B9918E31E3}" type="presParOf" srcId="{E711A55E-904D-4E29-B83A-F7DF6CC87AFE}" destId="{8E10B181-0465-427B-9F65-38CD8A377E47}" srcOrd="1" destOrd="0" presId="urn:microsoft.com/office/officeart/2005/8/layout/hList9"/>
    <dgm:cxn modelId="{5B3A341D-ADEC-4FB7-96B7-343217226C06}" type="presParOf" srcId="{8E10B181-0465-427B-9F65-38CD8A377E47}" destId="{3B5BC89F-BDC8-43C0-A6BB-08D3C87CA33F}" srcOrd="0" destOrd="0" presId="urn:microsoft.com/office/officeart/2005/8/layout/hList9"/>
    <dgm:cxn modelId="{EBBC4775-1498-40F6-81A9-9277C72F61D1}" type="presParOf" srcId="{8E10B181-0465-427B-9F65-38CD8A377E47}" destId="{C7721425-AEB2-4ADC-98D3-A72D99041FDE}" srcOrd="1" destOrd="0" presId="urn:microsoft.com/office/officeart/2005/8/layout/hList9"/>
    <dgm:cxn modelId="{33B19A0C-1E65-4942-B3E2-5325F93B632D}" type="presParOf" srcId="{63693018-21CB-4E1D-9BF6-C49EF7B049B0}" destId="{EB6D8A34-5FFF-45EC-96B0-5B7B151041C6}" srcOrd="12" destOrd="0" presId="urn:microsoft.com/office/officeart/2005/8/layout/hList9"/>
    <dgm:cxn modelId="{9605EE7C-D3E5-4F4E-A97E-6EE3E56D4501}" type="presParOf" srcId="{63693018-21CB-4E1D-9BF6-C49EF7B049B0}" destId="{BA1DA721-B3EA-4527-B20D-1BE0CA4B7F4C}"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67CAF3-2E32-4E51-BD2E-B79E563F99BB}" type="doc">
      <dgm:prSet loTypeId="urn:microsoft.com/office/officeart/2005/8/layout/hProcess9" loCatId="process" qsTypeId="urn:microsoft.com/office/officeart/2005/8/quickstyle/simple4" qsCatId="simple" csTypeId="urn:microsoft.com/office/officeart/2005/8/colors/accent3_1" csCatId="accent3" phldr="1"/>
      <dgm:spPr/>
    </dgm:pt>
    <dgm:pt modelId="{B70E81D6-6CC9-4C49-8467-7FD18FE92E30}">
      <dgm:prSet phldrT="[Текст]"/>
      <dgm:spPr/>
      <dgm:t>
        <a:bodyPr/>
        <a:lstStyle/>
        <a:p>
          <a:r>
            <a:rPr lang="ru-RU" b="0" smtClean="0">
              <a:latin typeface="+mj-lt"/>
              <a:ea typeface="Open Sans" panose="020B0606030504020204" pitchFamily="34" charset="0"/>
              <a:cs typeface="Open Sans" panose="020B0606030504020204" pitchFamily="34" charset="0"/>
              <a:sym typeface="Arial"/>
            </a:rPr>
            <a:t>Ваш Е</a:t>
          </a:r>
          <a:r>
            <a:rPr lang="en-US" b="0" smtClean="0">
              <a:latin typeface="+mj-lt"/>
              <a:ea typeface="Open Sans" panose="020B0606030504020204" pitchFamily="34" charset="0"/>
              <a:cs typeface="Open Sans" panose="020B0606030504020204" pitchFamily="34" charset="0"/>
              <a:sym typeface="Arial"/>
            </a:rPr>
            <a:t>mployer </a:t>
          </a:r>
          <a:r>
            <a:rPr lang="ru-RU" b="0" smtClean="0">
              <a:latin typeface="+mj-lt"/>
              <a:ea typeface="Open Sans" panose="020B0606030504020204" pitchFamily="34" charset="0"/>
              <a:cs typeface="Open Sans" panose="020B0606030504020204" pitchFamily="34" charset="0"/>
              <a:sym typeface="Arial"/>
            </a:rPr>
            <a:t>В</a:t>
          </a:r>
          <a:r>
            <a:rPr lang="en-US" b="0" smtClean="0">
              <a:latin typeface="+mj-lt"/>
              <a:ea typeface="Open Sans" panose="020B0606030504020204" pitchFamily="34" charset="0"/>
              <a:cs typeface="Open Sans" panose="020B0606030504020204" pitchFamily="34" charset="0"/>
              <a:sym typeface="Arial"/>
            </a:rPr>
            <a:t>rand </a:t>
          </a:r>
          <a:r>
            <a:rPr lang="ru-RU" b="0" smtClean="0">
              <a:latin typeface="+mj-lt"/>
              <a:ea typeface="Open Sans" panose="020B0606030504020204" pitchFamily="34" charset="0"/>
              <a:cs typeface="Open Sans" panose="020B0606030504020204" pitchFamily="34" charset="0"/>
              <a:sym typeface="Arial"/>
            </a:rPr>
            <a:t>– это ИСТОРИЯ о вас как о работодателе</a:t>
          </a:r>
          <a:endParaRPr lang="ru-RU" b="0" dirty="0"/>
        </a:p>
      </dgm:t>
    </dgm:pt>
    <dgm:pt modelId="{B08C0D96-BFB8-422F-A340-1C0E4EFBA96A}" type="parTrans" cxnId="{1F76040E-10DD-4ADC-8A00-4FC64D0879C7}">
      <dgm:prSet/>
      <dgm:spPr/>
      <dgm:t>
        <a:bodyPr/>
        <a:lstStyle/>
        <a:p>
          <a:endParaRPr lang="ru-RU"/>
        </a:p>
      </dgm:t>
    </dgm:pt>
    <dgm:pt modelId="{D6D12F5D-6458-4D40-ACDF-AD54E106A2A9}" type="sibTrans" cxnId="{1F76040E-10DD-4ADC-8A00-4FC64D0879C7}">
      <dgm:prSet/>
      <dgm:spPr/>
      <dgm:t>
        <a:bodyPr/>
        <a:lstStyle/>
        <a:p>
          <a:endParaRPr lang="ru-RU"/>
        </a:p>
      </dgm:t>
    </dgm:pt>
    <dgm:pt modelId="{D2A1B093-B894-448F-AE37-6B410D4FC8C3}">
      <dgm:prSet/>
      <dgm:spPr/>
      <dgm:t>
        <a:bodyPr/>
        <a:lstStyle/>
        <a:p>
          <a:r>
            <a:rPr lang="ru-RU" b="0" smtClean="0">
              <a:latin typeface="+mj-lt"/>
              <a:ea typeface="Open Sans" panose="020B0606030504020204" pitchFamily="34" charset="0"/>
              <a:cs typeface="Open Sans" panose="020B0606030504020204" pitchFamily="34" charset="0"/>
              <a:sym typeface="Arial"/>
            </a:rPr>
            <a:t>То, чем они делятся с другими людьми </a:t>
          </a:r>
          <a:endParaRPr lang="en-US" b="0" dirty="0">
            <a:latin typeface="+mj-lt"/>
            <a:ea typeface="Open Sans" panose="020B0606030504020204" pitchFamily="34" charset="0"/>
            <a:cs typeface="Open Sans" panose="020B0606030504020204" pitchFamily="34" charset="0"/>
            <a:sym typeface="Arial"/>
          </a:endParaRPr>
        </a:p>
      </dgm:t>
    </dgm:pt>
    <dgm:pt modelId="{43113573-A316-43E9-AB7D-19C0FA6A3E22}" type="parTrans" cxnId="{DFDFFBEA-CF0B-4F3C-9177-9D7E426D3085}">
      <dgm:prSet/>
      <dgm:spPr/>
      <dgm:t>
        <a:bodyPr/>
        <a:lstStyle/>
        <a:p>
          <a:endParaRPr lang="ru-RU"/>
        </a:p>
      </dgm:t>
    </dgm:pt>
    <dgm:pt modelId="{8B33819A-EE12-40E8-A949-8A17691C79A6}" type="sibTrans" cxnId="{DFDFFBEA-CF0B-4F3C-9177-9D7E426D3085}">
      <dgm:prSet/>
      <dgm:spPr/>
      <dgm:t>
        <a:bodyPr/>
        <a:lstStyle/>
        <a:p>
          <a:endParaRPr lang="ru-RU"/>
        </a:p>
      </dgm:t>
    </dgm:pt>
    <dgm:pt modelId="{DBF7509C-884C-42DF-BB7C-C481F5588CC9}">
      <dgm:prSet phldrT="[Текст]"/>
      <dgm:spPr/>
      <dgm:t>
        <a:bodyPr/>
        <a:lstStyle/>
        <a:p>
          <a:r>
            <a:rPr lang="ru-RU" b="0" smtClean="0">
              <a:latin typeface="+mj-lt"/>
              <a:ea typeface="Open Sans" panose="020B0606030504020204" pitchFamily="34" charset="0"/>
              <a:cs typeface="Open Sans" panose="020B0606030504020204" pitchFamily="34" charset="0"/>
              <a:sym typeface="Arial"/>
            </a:rPr>
            <a:t>То, что ваши таланты ощущают, думают, чувствуют о вас как о месте работы</a:t>
          </a:r>
          <a:endParaRPr lang="ru-RU" b="0" dirty="0"/>
        </a:p>
      </dgm:t>
    </dgm:pt>
    <dgm:pt modelId="{1FD3B4AF-3DBA-41CB-A5CC-D0024F92CC65}" type="parTrans" cxnId="{CC8756BE-69E0-4B58-B08F-8EC9B930B27B}">
      <dgm:prSet/>
      <dgm:spPr/>
      <dgm:t>
        <a:bodyPr/>
        <a:lstStyle/>
        <a:p>
          <a:endParaRPr lang="ru-RU"/>
        </a:p>
      </dgm:t>
    </dgm:pt>
    <dgm:pt modelId="{81394466-4EF5-49AA-825B-4276BE2DC5F0}" type="sibTrans" cxnId="{CC8756BE-69E0-4B58-B08F-8EC9B930B27B}">
      <dgm:prSet/>
      <dgm:spPr/>
      <dgm:t>
        <a:bodyPr/>
        <a:lstStyle/>
        <a:p>
          <a:endParaRPr lang="ru-RU"/>
        </a:p>
      </dgm:t>
    </dgm:pt>
    <dgm:pt modelId="{1761E2E6-9B38-4A8C-A9AB-DD1EC0E4E915}">
      <dgm:prSet/>
      <dgm:spPr>
        <a:blipFill rotWithShape="0">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sharpenSoften amount="50000"/>
                    </a14:imgEffect>
                    <a14:imgEffect>
                      <a14:brightnessContrast contrast="-20000"/>
                    </a14:imgEffect>
                  </a14:imgLayer>
                </a14:imgProps>
              </a:ext>
            </a:extLst>
          </a:blip>
          <a:stretch>
            <a:fillRect/>
          </a:stretch>
        </a:blipFill>
      </dgm:spPr>
      <dgm:t>
        <a:bodyPr/>
        <a:lstStyle/>
        <a:p>
          <a:endParaRPr lang="en-US" b="0" dirty="0">
            <a:solidFill>
              <a:schemeClr val="bg1"/>
            </a:solidFill>
            <a:latin typeface="+mj-lt"/>
            <a:ea typeface="Open Sans" panose="020B0606030504020204" pitchFamily="34" charset="0"/>
            <a:cs typeface="Open Sans" panose="020B0606030504020204" pitchFamily="34" charset="0"/>
            <a:sym typeface="Arial"/>
          </a:endParaRPr>
        </a:p>
      </dgm:t>
    </dgm:pt>
    <dgm:pt modelId="{9E541D21-22DA-46FF-BB88-A4E58FACBA9A}" type="sibTrans" cxnId="{0C2B3492-60BD-40F6-850D-FD9915F8EF0B}">
      <dgm:prSet/>
      <dgm:spPr/>
      <dgm:t>
        <a:bodyPr/>
        <a:lstStyle/>
        <a:p>
          <a:endParaRPr lang="ru-RU"/>
        </a:p>
      </dgm:t>
    </dgm:pt>
    <dgm:pt modelId="{79758B2A-B2E8-4CA9-8D8E-EC7316B397C2}" type="parTrans" cxnId="{0C2B3492-60BD-40F6-850D-FD9915F8EF0B}">
      <dgm:prSet/>
      <dgm:spPr/>
      <dgm:t>
        <a:bodyPr/>
        <a:lstStyle/>
        <a:p>
          <a:endParaRPr lang="ru-RU"/>
        </a:p>
      </dgm:t>
    </dgm:pt>
    <dgm:pt modelId="{F553C63B-8FB4-42BA-8B94-41B6FDB2F35A}" type="pres">
      <dgm:prSet presAssocID="{0D67CAF3-2E32-4E51-BD2E-B79E563F99BB}" presName="CompostProcess" presStyleCnt="0">
        <dgm:presLayoutVars>
          <dgm:dir/>
          <dgm:resizeHandles val="exact"/>
        </dgm:presLayoutVars>
      </dgm:prSet>
      <dgm:spPr/>
    </dgm:pt>
    <dgm:pt modelId="{CB8F3AA2-55AF-4F90-932A-65497B7A7752}" type="pres">
      <dgm:prSet presAssocID="{0D67CAF3-2E32-4E51-BD2E-B79E563F99BB}" presName="arrow" presStyleLbl="bgShp" presStyleIdx="0" presStyleCnt="1"/>
      <dgm:spPr/>
    </dgm:pt>
    <dgm:pt modelId="{7B1EDB21-6F0B-4F10-A69A-B299801798F9}" type="pres">
      <dgm:prSet presAssocID="{0D67CAF3-2E32-4E51-BD2E-B79E563F99BB}" presName="linearProcess" presStyleCnt="0"/>
      <dgm:spPr/>
    </dgm:pt>
    <dgm:pt modelId="{F813524E-824A-401D-8DE9-593E36989E13}" type="pres">
      <dgm:prSet presAssocID="{B70E81D6-6CC9-4C49-8467-7FD18FE92E30}" presName="textNode" presStyleLbl="node1" presStyleIdx="0" presStyleCnt="4" custScaleY="118474">
        <dgm:presLayoutVars>
          <dgm:bulletEnabled val="1"/>
        </dgm:presLayoutVars>
      </dgm:prSet>
      <dgm:spPr/>
      <dgm:t>
        <a:bodyPr/>
        <a:lstStyle/>
        <a:p>
          <a:endParaRPr lang="ru-RU"/>
        </a:p>
      </dgm:t>
    </dgm:pt>
    <dgm:pt modelId="{4F252FDC-5A62-42D3-BB67-AB9486BA258F}" type="pres">
      <dgm:prSet presAssocID="{D6D12F5D-6458-4D40-ACDF-AD54E106A2A9}" presName="sibTrans" presStyleCnt="0"/>
      <dgm:spPr/>
    </dgm:pt>
    <dgm:pt modelId="{E70B1E65-5EDC-45F8-A783-7AF12E4784BA}" type="pres">
      <dgm:prSet presAssocID="{DBF7509C-884C-42DF-BB7C-C481F5588CC9}" presName="textNode" presStyleLbl="node1" presStyleIdx="1" presStyleCnt="4" custScaleY="118474">
        <dgm:presLayoutVars>
          <dgm:bulletEnabled val="1"/>
        </dgm:presLayoutVars>
      </dgm:prSet>
      <dgm:spPr/>
      <dgm:t>
        <a:bodyPr/>
        <a:lstStyle/>
        <a:p>
          <a:endParaRPr lang="ru-RU"/>
        </a:p>
      </dgm:t>
    </dgm:pt>
    <dgm:pt modelId="{5189479B-6B8D-4D82-8DA5-05B9D1ADEC2B}" type="pres">
      <dgm:prSet presAssocID="{81394466-4EF5-49AA-825B-4276BE2DC5F0}" presName="sibTrans" presStyleCnt="0"/>
      <dgm:spPr/>
    </dgm:pt>
    <dgm:pt modelId="{419AC5C9-D2DA-45DA-923C-69B804CBE464}" type="pres">
      <dgm:prSet presAssocID="{D2A1B093-B894-448F-AE37-6B410D4FC8C3}" presName="textNode" presStyleLbl="node1" presStyleIdx="2" presStyleCnt="4" custScaleY="118474">
        <dgm:presLayoutVars>
          <dgm:bulletEnabled val="1"/>
        </dgm:presLayoutVars>
      </dgm:prSet>
      <dgm:spPr/>
      <dgm:t>
        <a:bodyPr/>
        <a:lstStyle/>
        <a:p>
          <a:endParaRPr lang="ru-RU"/>
        </a:p>
      </dgm:t>
    </dgm:pt>
    <dgm:pt modelId="{7E3B9F19-CB7B-46C4-8803-34217D5DB20C}" type="pres">
      <dgm:prSet presAssocID="{8B33819A-EE12-40E8-A949-8A17691C79A6}" presName="sibTrans" presStyleCnt="0"/>
      <dgm:spPr/>
    </dgm:pt>
    <dgm:pt modelId="{B0D2C7B7-1361-4F42-A698-67913FD7F634}" type="pres">
      <dgm:prSet presAssocID="{1761E2E6-9B38-4A8C-A9AB-DD1EC0E4E915}" presName="textNode" presStyleLbl="node1" presStyleIdx="3" presStyleCnt="4" custScaleY="118424">
        <dgm:presLayoutVars>
          <dgm:bulletEnabled val="1"/>
        </dgm:presLayoutVars>
      </dgm:prSet>
      <dgm:spPr/>
      <dgm:t>
        <a:bodyPr/>
        <a:lstStyle/>
        <a:p>
          <a:endParaRPr lang="ru-RU"/>
        </a:p>
      </dgm:t>
    </dgm:pt>
  </dgm:ptLst>
  <dgm:cxnLst>
    <dgm:cxn modelId="{46EFCDB8-FDAB-40E0-BD31-391C6D543C5F}" type="presOf" srcId="{1761E2E6-9B38-4A8C-A9AB-DD1EC0E4E915}" destId="{B0D2C7B7-1361-4F42-A698-67913FD7F634}" srcOrd="0" destOrd="0" presId="urn:microsoft.com/office/officeart/2005/8/layout/hProcess9"/>
    <dgm:cxn modelId="{835B9938-AACD-4A41-93FE-7B4B05B27D0E}" type="presOf" srcId="{D2A1B093-B894-448F-AE37-6B410D4FC8C3}" destId="{419AC5C9-D2DA-45DA-923C-69B804CBE464}" srcOrd="0" destOrd="0" presId="urn:microsoft.com/office/officeart/2005/8/layout/hProcess9"/>
    <dgm:cxn modelId="{EDF8CB77-679F-492F-80C4-AD08C3923EAF}" type="presOf" srcId="{0D67CAF3-2E32-4E51-BD2E-B79E563F99BB}" destId="{F553C63B-8FB4-42BA-8B94-41B6FDB2F35A}" srcOrd="0" destOrd="0" presId="urn:microsoft.com/office/officeart/2005/8/layout/hProcess9"/>
    <dgm:cxn modelId="{8158BE9B-45E1-40B0-84BB-DAEA75443ABF}" type="presOf" srcId="{B70E81D6-6CC9-4C49-8467-7FD18FE92E30}" destId="{F813524E-824A-401D-8DE9-593E36989E13}" srcOrd="0" destOrd="0" presId="urn:microsoft.com/office/officeart/2005/8/layout/hProcess9"/>
    <dgm:cxn modelId="{0C2B3492-60BD-40F6-850D-FD9915F8EF0B}" srcId="{0D67CAF3-2E32-4E51-BD2E-B79E563F99BB}" destId="{1761E2E6-9B38-4A8C-A9AB-DD1EC0E4E915}" srcOrd="3" destOrd="0" parTransId="{79758B2A-B2E8-4CA9-8D8E-EC7316B397C2}" sibTransId="{9E541D21-22DA-46FF-BB88-A4E58FACBA9A}"/>
    <dgm:cxn modelId="{CC8756BE-69E0-4B58-B08F-8EC9B930B27B}" srcId="{0D67CAF3-2E32-4E51-BD2E-B79E563F99BB}" destId="{DBF7509C-884C-42DF-BB7C-C481F5588CC9}" srcOrd="1" destOrd="0" parTransId="{1FD3B4AF-3DBA-41CB-A5CC-D0024F92CC65}" sibTransId="{81394466-4EF5-49AA-825B-4276BE2DC5F0}"/>
    <dgm:cxn modelId="{57D5BC68-72FD-400D-8B8F-2F879E41AE89}" type="presOf" srcId="{DBF7509C-884C-42DF-BB7C-C481F5588CC9}" destId="{E70B1E65-5EDC-45F8-A783-7AF12E4784BA}" srcOrd="0" destOrd="0" presId="urn:microsoft.com/office/officeart/2005/8/layout/hProcess9"/>
    <dgm:cxn modelId="{DFDFFBEA-CF0B-4F3C-9177-9D7E426D3085}" srcId="{0D67CAF3-2E32-4E51-BD2E-B79E563F99BB}" destId="{D2A1B093-B894-448F-AE37-6B410D4FC8C3}" srcOrd="2" destOrd="0" parTransId="{43113573-A316-43E9-AB7D-19C0FA6A3E22}" sibTransId="{8B33819A-EE12-40E8-A949-8A17691C79A6}"/>
    <dgm:cxn modelId="{1F76040E-10DD-4ADC-8A00-4FC64D0879C7}" srcId="{0D67CAF3-2E32-4E51-BD2E-B79E563F99BB}" destId="{B70E81D6-6CC9-4C49-8467-7FD18FE92E30}" srcOrd="0" destOrd="0" parTransId="{B08C0D96-BFB8-422F-A340-1C0E4EFBA96A}" sibTransId="{D6D12F5D-6458-4D40-ACDF-AD54E106A2A9}"/>
    <dgm:cxn modelId="{36430D37-BA43-4161-B0B9-6AC09292EE0F}" type="presParOf" srcId="{F553C63B-8FB4-42BA-8B94-41B6FDB2F35A}" destId="{CB8F3AA2-55AF-4F90-932A-65497B7A7752}" srcOrd="0" destOrd="0" presId="urn:microsoft.com/office/officeart/2005/8/layout/hProcess9"/>
    <dgm:cxn modelId="{5C2E5F1A-5837-4D23-9548-378340484BCB}" type="presParOf" srcId="{F553C63B-8FB4-42BA-8B94-41B6FDB2F35A}" destId="{7B1EDB21-6F0B-4F10-A69A-B299801798F9}" srcOrd="1" destOrd="0" presId="urn:microsoft.com/office/officeart/2005/8/layout/hProcess9"/>
    <dgm:cxn modelId="{1B4FBC8E-483C-455D-8047-A3A55A6DCC9F}" type="presParOf" srcId="{7B1EDB21-6F0B-4F10-A69A-B299801798F9}" destId="{F813524E-824A-401D-8DE9-593E36989E13}" srcOrd="0" destOrd="0" presId="urn:microsoft.com/office/officeart/2005/8/layout/hProcess9"/>
    <dgm:cxn modelId="{7B0E35AD-C735-40BB-BAC9-244798CDB8E2}" type="presParOf" srcId="{7B1EDB21-6F0B-4F10-A69A-B299801798F9}" destId="{4F252FDC-5A62-42D3-BB67-AB9486BA258F}" srcOrd="1" destOrd="0" presId="urn:microsoft.com/office/officeart/2005/8/layout/hProcess9"/>
    <dgm:cxn modelId="{43367FD4-8F71-4670-ADD8-8EDBAE9FBE0E}" type="presParOf" srcId="{7B1EDB21-6F0B-4F10-A69A-B299801798F9}" destId="{E70B1E65-5EDC-45F8-A783-7AF12E4784BA}" srcOrd="2" destOrd="0" presId="urn:microsoft.com/office/officeart/2005/8/layout/hProcess9"/>
    <dgm:cxn modelId="{E8B3A570-1CDF-4651-A903-D4B1D5503EE7}" type="presParOf" srcId="{7B1EDB21-6F0B-4F10-A69A-B299801798F9}" destId="{5189479B-6B8D-4D82-8DA5-05B9D1ADEC2B}" srcOrd="3" destOrd="0" presId="urn:microsoft.com/office/officeart/2005/8/layout/hProcess9"/>
    <dgm:cxn modelId="{1AA4FAAA-2245-4577-BCC7-4E04E5982F72}" type="presParOf" srcId="{7B1EDB21-6F0B-4F10-A69A-B299801798F9}" destId="{419AC5C9-D2DA-45DA-923C-69B804CBE464}" srcOrd="4" destOrd="0" presId="urn:microsoft.com/office/officeart/2005/8/layout/hProcess9"/>
    <dgm:cxn modelId="{C032186A-88C6-4E4E-BC3B-04858001A8C1}" type="presParOf" srcId="{7B1EDB21-6F0B-4F10-A69A-B299801798F9}" destId="{7E3B9F19-CB7B-46C4-8803-34217D5DB20C}" srcOrd="5" destOrd="0" presId="urn:microsoft.com/office/officeart/2005/8/layout/hProcess9"/>
    <dgm:cxn modelId="{5ED3B3DE-4CB5-4FAE-816D-564C28DF4304}" type="presParOf" srcId="{7B1EDB21-6F0B-4F10-A69A-B299801798F9}" destId="{B0D2C7B7-1361-4F42-A698-67913FD7F63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D8C82-5843-45CC-B27D-870A1C720A37}">
      <dsp:nvSpPr>
        <dsp:cNvPr id="0" name=""/>
        <dsp:cNvSpPr/>
      </dsp:nvSpPr>
      <dsp:spPr>
        <a:xfrm>
          <a:off x="1099364" y="895711"/>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dk1"/>
              </a:solidFill>
              <a:latin typeface="+mn-lt"/>
              <a:ea typeface="+mn-ea"/>
              <a:cs typeface="+mn-cs"/>
            </a:rPr>
            <a:t>кандидатов убеждены, что совпадение их внутренних ценностей с корпоративной культурой компании – ключевой фактор удовлетворенности на рабочем месте </a:t>
          </a:r>
          <a:endParaRPr lang="ru-RU" sz="2000" kern="1200" dirty="0"/>
        </a:p>
      </dsp:txBody>
      <dsp:txXfrm>
        <a:off x="1588869" y="895711"/>
        <a:ext cx="2569901" cy="3243025"/>
      </dsp:txXfrm>
    </dsp:sp>
    <dsp:sp modelId="{BD5FE33C-E238-4E91-BB94-B07BFEF26E18}">
      <dsp:nvSpPr>
        <dsp:cNvPr id="0" name=""/>
        <dsp:cNvSpPr/>
      </dsp:nvSpPr>
      <dsp:spPr>
        <a:xfrm>
          <a:off x="259969" y="335681"/>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bg1"/>
              </a:solidFill>
              <a:latin typeface="+mn-lt"/>
              <a:ea typeface="+mn-ea"/>
              <a:cs typeface="+mn-cs"/>
            </a:rPr>
            <a:t>97%</a:t>
          </a:r>
          <a:r>
            <a:rPr lang="ru-RU" sz="3600" b="0" kern="1200" dirty="0" smtClean="0">
              <a:solidFill>
                <a:schemeClr val="bg1"/>
              </a:solidFill>
              <a:latin typeface="+mn-lt"/>
              <a:ea typeface="+mn-ea"/>
              <a:cs typeface="+mn-cs"/>
            </a:rPr>
            <a:t> </a:t>
          </a:r>
          <a:endParaRPr lang="ru-RU" sz="3600" kern="1200" dirty="0">
            <a:solidFill>
              <a:schemeClr val="bg1"/>
            </a:solidFill>
          </a:endParaRPr>
        </a:p>
      </dsp:txBody>
      <dsp:txXfrm>
        <a:off x="450243" y="525955"/>
        <a:ext cx="918721" cy="918721"/>
      </dsp:txXfrm>
    </dsp:sp>
    <dsp:sp modelId="{84602B59-47F6-461F-BE08-2EEE378F47EA}">
      <dsp:nvSpPr>
        <dsp:cNvPr id="0" name=""/>
        <dsp:cNvSpPr/>
      </dsp:nvSpPr>
      <dsp:spPr>
        <a:xfrm>
          <a:off x="4772231" y="922606"/>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dk1"/>
              </a:solidFill>
              <a:latin typeface="+mn-lt"/>
              <a:ea typeface="+mn-ea"/>
              <a:cs typeface="+mn-cs"/>
            </a:rPr>
            <a:t>HR</a:t>
          </a:r>
          <a:r>
            <a:rPr lang="en-US" sz="2000" kern="1200" dirty="0" smtClean="0">
              <a:solidFill>
                <a:schemeClr val="dk1"/>
              </a:solidFill>
              <a:latin typeface="+mn-lt"/>
              <a:ea typeface="+mn-ea"/>
              <a:cs typeface="+mn-cs"/>
            </a:rPr>
            <a:t>-</a:t>
          </a:r>
          <a:r>
            <a:rPr lang="ru-RU" sz="2000" kern="1200" dirty="0" smtClean="0">
              <a:solidFill>
                <a:schemeClr val="dk1"/>
              </a:solidFill>
              <a:latin typeface="+mn-lt"/>
              <a:ea typeface="+mn-ea"/>
              <a:cs typeface="+mn-cs"/>
            </a:rPr>
            <a:t>специалистов </a:t>
          </a:r>
          <a:r>
            <a:rPr lang="ru-RU" sz="2000" kern="1200" dirty="0" smtClean="0"/>
            <a:t>согласны с тем, что сильный бренд работодателя помогает находить</a:t>
          </a:r>
          <a:r>
            <a:rPr lang="ru-RU" sz="2000" kern="1200" baseline="0" dirty="0" smtClean="0"/>
            <a:t> и удерживать таланты</a:t>
          </a:r>
          <a:endParaRPr lang="ru-RU" sz="2000" kern="1200" dirty="0"/>
        </a:p>
      </dsp:txBody>
      <dsp:txXfrm>
        <a:off x="5261736" y="922606"/>
        <a:ext cx="2569901" cy="3243025"/>
      </dsp:txXfrm>
    </dsp:sp>
    <dsp:sp modelId="{111F08E0-C989-4D56-87F2-956FE0E3F665}">
      <dsp:nvSpPr>
        <dsp:cNvPr id="0" name=""/>
        <dsp:cNvSpPr/>
      </dsp:nvSpPr>
      <dsp:spPr>
        <a:xfrm>
          <a:off x="4359227" y="322220"/>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bg1"/>
              </a:solidFill>
              <a:latin typeface="+mn-lt"/>
              <a:ea typeface="+mn-ea"/>
              <a:cs typeface="+mn-cs"/>
            </a:rPr>
            <a:t>80%</a:t>
          </a:r>
          <a:endParaRPr lang="ru-RU" sz="3600" kern="1200" dirty="0">
            <a:solidFill>
              <a:schemeClr val="bg1"/>
            </a:solidFill>
          </a:endParaRPr>
        </a:p>
      </dsp:txBody>
      <dsp:txXfrm>
        <a:off x="4549501" y="512494"/>
        <a:ext cx="918721" cy="918721"/>
      </dsp:txXfrm>
    </dsp:sp>
    <dsp:sp modelId="{3B5BC89F-BDC8-43C0-A6BB-08D3C87CA33F}">
      <dsp:nvSpPr>
        <dsp:cNvPr id="0" name=""/>
        <dsp:cNvSpPr/>
      </dsp:nvSpPr>
      <dsp:spPr>
        <a:xfrm>
          <a:off x="8522991" y="922606"/>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dk1"/>
              </a:solidFill>
              <a:latin typeface="+mn-lt"/>
              <a:ea typeface="+mn-ea"/>
              <a:cs typeface="+mn-cs"/>
            </a:rPr>
            <a:t>опрошенных не готово работать в компаниях с плохой репутацией, даже если финансовое вознаграждение там существенно выше</a:t>
          </a:r>
          <a:endParaRPr lang="ru-RU" sz="2000" kern="1200" dirty="0"/>
        </a:p>
      </dsp:txBody>
      <dsp:txXfrm>
        <a:off x="9012496" y="922606"/>
        <a:ext cx="2569901" cy="3243025"/>
      </dsp:txXfrm>
    </dsp:sp>
    <dsp:sp modelId="{BA1DA721-B3EA-4527-B20D-1BE0CA4B7F4C}">
      <dsp:nvSpPr>
        <dsp:cNvPr id="0" name=""/>
        <dsp:cNvSpPr/>
      </dsp:nvSpPr>
      <dsp:spPr>
        <a:xfrm>
          <a:off x="8018636" y="295325"/>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ru-RU" sz="3600" b="1" kern="1200" dirty="0" smtClean="0">
              <a:solidFill>
                <a:schemeClr val="bg1"/>
              </a:solidFill>
              <a:latin typeface="+mn-lt"/>
              <a:ea typeface="+mn-ea"/>
              <a:cs typeface="+mn-cs"/>
            </a:rPr>
            <a:t>50%</a:t>
          </a:r>
          <a:endParaRPr lang="ru-RU" sz="3600" kern="1200" dirty="0">
            <a:solidFill>
              <a:schemeClr val="bg1"/>
            </a:solidFill>
          </a:endParaRPr>
        </a:p>
      </dsp:txBody>
      <dsp:txXfrm>
        <a:off x="8208910" y="485599"/>
        <a:ext cx="918721" cy="918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D8C82-5843-45CC-B27D-870A1C720A37}">
      <dsp:nvSpPr>
        <dsp:cNvPr id="0" name=""/>
        <dsp:cNvSpPr/>
      </dsp:nvSpPr>
      <dsp:spPr>
        <a:xfrm>
          <a:off x="1099364" y="895711"/>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tx1"/>
              </a:solidFill>
            </a:rPr>
            <a:t>Для</a:t>
          </a:r>
          <a:r>
            <a:rPr lang="ru-RU" sz="2000" kern="1200" dirty="0" smtClean="0"/>
            <a:t> </a:t>
          </a:r>
          <a:r>
            <a:rPr lang="ru-RU" sz="2000" b="0" kern="1200" dirty="0" err="1" smtClean="0">
              <a:solidFill>
                <a:schemeClr val="tx1"/>
              </a:solidFill>
            </a:rPr>
            <a:t>миллениалов</a:t>
          </a:r>
          <a:r>
            <a:rPr lang="ru-RU" sz="2000" b="0" kern="1200" dirty="0" smtClean="0">
              <a:solidFill>
                <a:schemeClr val="tx1"/>
              </a:solidFill>
            </a:rPr>
            <a:t> и соискателей помладше</a:t>
          </a:r>
          <a:r>
            <a:rPr lang="ru-RU" sz="2000" b="0" kern="1200" baseline="0" dirty="0" smtClean="0">
              <a:solidFill>
                <a:schemeClr val="tx1"/>
              </a:solidFill>
            </a:rPr>
            <a:t> очень важно быть частью компании с правильными ценностями и корпоративной культурой</a:t>
          </a:r>
          <a:endParaRPr lang="ru-RU" sz="2000" kern="1200" dirty="0"/>
        </a:p>
      </dsp:txBody>
      <dsp:txXfrm>
        <a:off x="1588869" y="895711"/>
        <a:ext cx="2569901" cy="3243025"/>
      </dsp:txXfrm>
    </dsp:sp>
    <dsp:sp modelId="{BD5FE33C-E238-4E91-BB94-B07BFEF26E18}">
      <dsp:nvSpPr>
        <dsp:cNvPr id="0" name=""/>
        <dsp:cNvSpPr/>
      </dsp:nvSpPr>
      <dsp:spPr>
        <a:xfrm>
          <a:off x="259969" y="335681"/>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bg1"/>
              </a:solidFill>
              <a:latin typeface="+mn-lt"/>
              <a:ea typeface="+mn-ea"/>
              <a:cs typeface="+mn-cs"/>
            </a:rPr>
            <a:t>88% </a:t>
          </a:r>
          <a:endParaRPr lang="ru-RU" sz="3600" kern="1200" dirty="0">
            <a:solidFill>
              <a:schemeClr val="bg1"/>
            </a:solidFill>
          </a:endParaRPr>
        </a:p>
      </dsp:txBody>
      <dsp:txXfrm>
        <a:off x="450243" y="525955"/>
        <a:ext cx="918721" cy="918721"/>
      </dsp:txXfrm>
    </dsp:sp>
    <dsp:sp modelId="{84602B59-47F6-461F-BE08-2EEE378F47EA}">
      <dsp:nvSpPr>
        <dsp:cNvPr id="0" name=""/>
        <dsp:cNvSpPr/>
      </dsp:nvSpPr>
      <dsp:spPr>
        <a:xfrm>
          <a:off x="4772231" y="922606"/>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ru-RU" sz="2000" kern="1200" dirty="0" smtClean="0"/>
            <a:t>сотрудников ушло из своих компаний потому, что им не подходила корпоративная культура </a:t>
          </a:r>
          <a:endParaRPr lang="ru-RU" sz="2000" kern="1200" dirty="0"/>
        </a:p>
      </dsp:txBody>
      <dsp:txXfrm>
        <a:off x="5261736" y="922606"/>
        <a:ext cx="2569901" cy="3243025"/>
      </dsp:txXfrm>
    </dsp:sp>
    <dsp:sp modelId="{111F08E0-C989-4D56-87F2-956FE0E3F665}">
      <dsp:nvSpPr>
        <dsp:cNvPr id="0" name=""/>
        <dsp:cNvSpPr/>
      </dsp:nvSpPr>
      <dsp:spPr>
        <a:xfrm>
          <a:off x="4359227" y="322220"/>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bg1"/>
              </a:solidFill>
              <a:latin typeface="+mn-lt"/>
              <a:ea typeface="+mn-ea"/>
              <a:cs typeface="+mn-cs"/>
            </a:rPr>
            <a:t>80%</a:t>
          </a:r>
          <a:endParaRPr lang="ru-RU" sz="3600" kern="1200" dirty="0">
            <a:solidFill>
              <a:schemeClr val="bg1"/>
            </a:solidFill>
          </a:endParaRPr>
        </a:p>
      </dsp:txBody>
      <dsp:txXfrm>
        <a:off x="4549501" y="512494"/>
        <a:ext cx="918721" cy="918721"/>
      </dsp:txXfrm>
    </dsp:sp>
    <dsp:sp modelId="{3B5BC89F-BDC8-43C0-A6BB-08D3C87CA33F}">
      <dsp:nvSpPr>
        <dsp:cNvPr id="0" name=""/>
        <dsp:cNvSpPr/>
      </dsp:nvSpPr>
      <dsp:spPr>
        <a:xfrm>
          <a:off x="8522991" y="922606"/>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dk1"/>
              </a:solidFill>
              <a:latin typeface="+mn-lt"/>
              <a:ea typeface="+mn-ea"/>
              <a:cs typeface="+mn-cs"/>
            </a:rPr>
            <a:t>Компании с плохой репутацией платят на </a:t>
          </a:r>
          <a:r>
            <a:rPr lang="ru-RU" sz="2000" b="1" kern="1200" dirty="0" smtClean="0">
              <a:solidFill>
                <a:srgbClr val="FAB428"/>
              </a:solidFill>
              <a:latin typeface="+mn-lt"/>
              <a:ea typeface="+mn-ea"/>
              <a:cs typeface="+mn-cs"/>
            </a:rPr>
            <a:t>10% </a:t>
          </a:r>
          <a:r>
            <a:rPr lang="ru-RU" sz="2000" b="0" kern="1200" dirty="0" smtClean="0">
              <a:solidFill>
                <a:schemeClr val="dk1"/>
              </a:solidFill>
              <a:latin typeface="+mn-lt"/>
              <a:ea typeface="+mn-ea"/>
              <a:cs typeface="+mn-cs"/>
            </a:rPr>
            <a:t>больше за</a:t>
          </a:r>
          <a:r>
            <a:rPr lang="ru-RU" sz="2000" b="0" kern="1200" baseline="0" dirty="0" smtClean="0">
              <a:solidFill>
                <a:schemeClr val="dk1"/>
              </a:solidFill>
              <a:latin typeface="+mn-lt"/>
              <a:ea typeface="+mn-ea"/>
              <a:cs typeface="+mn-cs"/>
            </a:rPr>
            <a:t> </a:t>
          </a:r>
          <a:r>
            <a:rPr lang="ru-RU" sz="2000" b="0" kern="1200" baseline="0" dirty="0" err="1" smtClean="0">
              <a:solidFill>
                <a:schemeClr val="dk1"/>
              </a:solidFill>
              <a:latin typeface="+mn-lt"/>
              <a:ea typeface="+mn-ea"/>
              <a:cs typeface="+mn-cs"/>
            </a:rPr>
            <a:t>рекрутинг</a:t>
          </a:r>
          <a:r>
            <a:rPr lang="ru-RU" sz="2000" b="0" kern="1200" dirty="0" smtClean="0">
              <a:solidFill>
                <a:schemeClr val="dk1"/>
              </a:solidFill>
              <a:latin typeface="+mn-lt"/>
              <a:ea typeface="+mn-ea"/>
              <a:cs typeface="+mn-cs"/>
            </a:rPr>
            <a:t> одного нового сотрудника</a:t>
          </a:r>
          <a:endParaRPr lang="ru-RU" sz="2000" kern="1200" dirty="0"/>
        </a:p>
      </dsp:txBody>
      <dsp:txXfrm>
        <a:off x="9012496" y="922606"/>
        <a:ext cx="2569901" cy="3243025"/>
      </dsp:txXfrm>
    </dsp:sp>
    <dsp:sp modelId="{BA1DA721-B3EA-4527-B20D-1BE0CA4B7F4C}">
      <dsp:nvSpPr>
        <dsp:cNvPr id="0" name=""/>
        <dsp:cNvSpPr/>
      </dsp:nvSpPr>
      <dsp:spPr>
        <a:xfrm>
          <a:off x="8018636" y="295325"/>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bg1"/>
              </a:solidFill>
              <a:latin typeface="+mn-lt"/>
              <a:ea typeface="+mn-ea"/>
              <a:cs typeface="+mn-cs"/>
            </a:rPr>
            <a:t>1</a:t>
          </a:r>
          <a:r>
            <a:rPr lang="ru-RU" sz="3600" b="1" kern="1200" dirty="0" smtClean="0">
              <a:solidFill>
                <a:schemeClr val="bg1"/>
              </a:solidFill>
              <a:latin typeface="+mn-lt"/>
              <a:ea typeface="+mn-ea"/>
              <a:cs typeface="+mn-cs"/>
            </a:rPr>
            <a:t>0%</a:t>
          </a:r>
          <a:endParaRPr lang="ru-RU" sz="3600" kern="1200" dirty="0">
            <a:solidFill>
              <a:schemeClr val="bg1"/>
            </a:solidFill>
          </a:endParaRPr>
        </a:p>
      </dsp:txBody>
      <dsp:txXfrm>
        <a:off x="8208910" y="485599"/>
        <a:ext cx="918721" cy="918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D8C82-5843-45CC-B27D-870A1C720A37}">
      <dsp:nvSpPr>
        <dsp:cNvPr id="0" name=""/>
        <dsp:cNvSpPr/>
      </dsp:nvSpPr>
      <dsp:spPr>
        <a:xfrm>
          <a:off x="1099364" y="895711"/>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rtl="0">
            <a:lnSpc>
              <a:spcPct val="90000"/>
            </a:lnSpc>
            <a:spcBef>
              <a:spcPct val="0"/>
            </a:spcBef>
            <a:spcAft>
              <a:spcPct val="35000"/>
            </a:spcAft>
          </a:pPr>
          <a:r>
            <a:rPr lang="ru-RU" sz="2000" b="0" kern="1200" baseline="0" dirty="0" smtClean="0">
              <a:solidFill>
                <a:schemeClr val="tx1"/>
              </a:solidFill>
              <a:latin typeface="+mn-lt"/>
              <a:ea typeface="+mn-ea"/>
              <a:cs typeface="+mn-cs"/>
            </a:rPr>
            <a:t>кандидатов пришли в компанию именно потому, что их личные ценности совпали с ценностями компании </a:t>
          </a:r>
          <a:endParaRPr lang="ru-RU" sz="2000" kern="1200" dirty="0"/>
        </a:p>
      </dsp:txBody>
      <dsp:txXfrm>
        <a:off x="1588869" y="895711"/>
        <a:ext cx="2569901" cy="3243025"/>
      </dsp:txXfrm>
    </dsp:sp>
    <dsp:sp modelId="{BD5FE33C-E238-4E91-BB94-B07BFEF26E18}">
      <dsp:nvSpPr>
        <dsp:cNvPr id="0" name=""/>
        <dsp:cNvSpPr/>
      </dsp:nvSpPr>
      <dsp:spPr>
        <a:xfrm>
          <a:off x="259969" y="335681"/>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ru-RU" sz="3600" b="1" kern="1200" dirty="0" smtClean="0">
              <a:solidFill>
                <a:schemeClr val="bg1"/>
              </a:solidFill>
              <a:latin typeface="+mn-lt"/>
              <a:ea typeface="+mn-ea"/>
              <a:cs typeface="+mn-cs"/>
            </a:rPr>
            <a:t>8</a:t>
          </a:r>
          <a:r>
            <a:rPr lang="en-US" sz="3600" b="1" kern="1200" dirty="0" smtClean="0">
              <a:solidFill>
                <a:schemeClr val="bg1"/>
              </a:solidFill>
              <a:latin typeface="+mn-lt"/>
              <a:ea typeface="+mn-ea"/>
              <a:cs typeface="+mn-cs"/>
            </a:rPr>
            <a:t>7</a:t>
          </a:r>
          <a:r>
            <a:rPr lang="ru-RU" sz="3600" b="1" kern="1200" dirty="0" smtClean="0">
              <a:solidFill>
                <a:schemeClr val="bg1"/>
              </a:solidFill>
              <a:latin typeface="+mn-lt"/>
              <a:ea typeface="+mn-ea"/>
              <a:cs typeface="+mn-cs"/>
            </a:rPr>
            <a:t>% </a:t>
          </a:r>
          <a:endParaRPr lang="ru-RU" sz="3600" kern="1200" dirty="0">
            <a:solidFill>
              <a:schemeClr val="bg1"/>
            </a:solidFill>
          </a:endParaRPr>
        </a:p>
      </dsp:txBody>
      <dsp:txXfrm>
        <a:off x="450243" y="525955"/>
        <a:ext cx="918721" cy="918721"/>
      </dsp:txXfrm>
    </dsp:sp>
    <dsp:sp modelId="{84602B59-47F6-461F-BE08-2EEE378F47EA}">
      <dsp:nvSpPr>
        <dsp:cNvPr id="0" name=""/>
        <dsp:cNvSpPr/>
      </dsp:nvSpPr>
      <dsp:spPr>
        <a:xfrm>
          <a:off x="4772231" y="922606"/>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ru-RU" sz="2000" b="0" kern="1200" dirty="0" smtClean="0">
              <a:solidFill>
                <a:schemeClr val="dk1"/>
              </a:solidFill>
              <a:latin typeface="+mn-lt"/>
              <a:ea typeface="+mn-ea"/>
              <a:cs typeface="+mn-cs"/>
            </a:rPr>
            <a:t>кандидатов тщательно изучают информацию о компании в социальных сетях, прежде чем отправлять свое резюме</a:t>
          </a:r>
          <a:endParaRPr lang="ru-RU" sz="2000" kern="1200" dirty="0"/>
        </a:p>
      </dsp:txBody>
      <dsp:txXfrm>
        <a:off x="5261736" y="922606"/>
        <a:ext cx="2569901" cy="3243025"/>
      </dsp:txXfrm>
    </dsp:sp>
    <dsp:sp modelId="{111F08E0-C989-4D56-87F2-956FE0E3F665}">
      <dsp:nvSpPr>
        <dsp:cNvPr id="0" name=""/>
        <dsp:cNvSpPr/>
      </dsp:nvSpPr>
      <dsp:spPr>
        <a:xfrm>
          <a:off x="4359227" y="268430"/>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1"/>
              </a:solidFill>
              <a:latin typeface="+mn-lt"/>
              <a:ea typeface="+mn-ea"/>
              <a:cs typeface="+mn-cs"/>
            </a:rPr>
            <a:t>62</a:t>
          </a:r>
          <a:r>
            <a:rPr lang="ru-RU" sz="3600" b="1" kern="1200" dirty="0" smtClean="0">
              <a:solidFill>
                <a:schemeClr val="bg1"/>
              </a:solidFill>
              <a:latin typeface="+mn-lt"/>
              <a:ea typeface="+mn-ea"/>
              <a:cs typeface="+mn-cs"/>
            </a:rPr>
            <a:t>%</a:t>
          </a:r>
          <a:endParaRPr lang="ru-RU" sz="3600" kern="1200" dirty="0">
            <a:solidFill>
              <a:schemeClr val="bg1"/>
            </a:solidFill>
          </a:endParaRPr>
        </a:p>
      </dsp:txBody>
      <dsp:txXfrm>
        <a:off x="4549501" y="458704"/>
        <a:ext cx="918721" cy="918721"/>
      </dsp:txXfrm>
    </dsp:sp>
    <dsp:sp modelId="{3B5BC89F-BDC8-43C0-A6BB-08D3C87CA33F}">
      <dsp:nvSpPr>
        <dsp:cNvPr id="0" name=""/>
        <dsp:cNvSpPr/>
      </dsp:nvSpPr>
      <dsp:spPr>
        <a:xfrm>
          <a:off x="8522991" y="922606"/>
          <a:ext cx="3059406" cy="32430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rtl="0">
            <a:lnSpc>
              <a:spcPct val="90000"/>
            </a:lnSpc>
            <a:spcBef>
              <a:spcPct val="0"/>
            </a:spcBef>
            <a:spcAft>
              <a:spcPct val="35000"/>
            </a:spcAft>
          </a:pPr>
          <a:r>
            <a:rPr lang="ru-RU" sz="2000" kern="1200" dirty="0" smtClean="0"/>
            <a:t>К компаниям с позитивным брендом</a:t>
          </a:r>
          <a:r>
            <a:rPr lang="ru-RU" sz="2000" kern="1200" baseline="0" dirty="0" smtClean="0"/>
            <a:t> работодателя </a:t>
          </a:r>
          <a:r>
            <a:rPr lang="ru-RU" sz="2000" kern="1200" baseline="0" dirty="0" smtClean="0">
              <a:solidFill>
                <a:schemeClr val="dk1"/>
              </a:solidFill>
              <a:latin typeface="+mn-lt"/>
              <a:ea typeface="+mn-ea"/>
              <a:cs typeface="+mn-cs"/>
            </a:rPr>
            <a:t>обращается </a:t>
          </a:r>
          <a:r>
            <a:rPr lang="ru-RU" sz="2000" kern="1200" baseline="0" dirty="0" smtClean="0"/>
            <a:t>в </a:t>
          </a:r>
          <a:r>
            <a:rPr lang="ru-RU" sz="2000" b="1" kern="1200" dirty="0" smtClean="0">
              <a:solidFill>
                <a:srgbClr val="FFC000"/>
              </a:solidFill>
              <a:latin typeface="+mn-lt"/>
              <a:ea typeface="+mn-ea"/>
              <a:cs typeface="+mn-cs"/>
            </a:rPr>
            <a:t>2 раза </a:t>
          </a:r>
          <a:r>
            <a:rPr lang="ru-RU" sz="2000" kern="1200" baseline="0" dirty="0" smtClean="0"/>
            <a:t>больше соискателей, чем к тем, у кого этот бренд не развит или негативен </a:t>
          </a:r>
          <a:endParaRPr lang="ru-RU" sz="2000" kern="1200" dirty="0"/>
        </a:p>
      </dsp:txBody>
      <dsp:txXfrm>
        <a:off x="9012496" y="922606"/>
        <a:ext cx="2569901" cy="3243025"/>
      </dsp:txXfrm>
    </dsp:sp>
    <dsp:sp modelId="{BA1DA721-B3EA-4527-B20D-1BE0CA4B7F4C}">
      <dsp:nvSpPr>
        <dsp:cNvPr id="0" name=""/>
        <dsp:cNvSpPr/>
      </dsp:nvSpPr>
      <dsp:spPr>
        <a:xfrm>
          <a:off x="8018636" y="295325"/>
          <a:ext cx="1299269" cy="1299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bg1"/>
              </a:solidFill>
              <a:latin typeface="+mn-lt"/>
              <a:ea typeface="+mn-ea"/>
              <a:cs typeface="+mn-cs"/>
            </a:rPr>
            <a:t>2</a:t>
          </a:r>
          <a:endParaRPr lang="ru-RU" sz="3600" kern="1200" dirty="0">
            <a:solidFill>
              <a:schemeClr val="bg1"/>
            </a:solidFill>
          </a:endParaRPr>
        </a:p>
      </dsp:txBody>
      <dsp:txXfrm>
        <a:off x="8208910" y="485599"/>
        <a:ext cx="918721" cy="918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3AA2-55AF-4F90-932A-65497B7A7752}">
      <dsp:nvSpPr>
        <dsp:cNvPr id="0" name=""/>
        <dsp:cNvSpPr/>
      </dsp:nvSpPr>
      <dsp:spPr>
        <a:xfrm>
          <a:off x="822959" y="0"/>
          <a:ext cx="9326880" cy="5418667"/>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13524E-824A-401D-8DE9-593E36989E13}">
      <dsp:nvSpPr>
        <dsp:cNvPr id="0" name=""/>
        <dsp:cNvSpPr/>
      </dsp:nvSpPr>
      <dsp:spPr>
        <a:xfrm>
          <a:off x="5491" y="1425391"/>
          <a:ext cx="2641401" cy="25678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0" kern="1200" smtClean="0">
              <a:latin typeface="+mj-lt"/>
              <a:ea typeface="Open Sans" panose="020B0606030504020204" pitchFamily="34" charset="0"/>
              <a:cs typeface="Open Sans" panose="020B0606030504020204" pitchFamily="34" charset="0"/>
              <a:sym typeface="Arial"/>
            </a:rPr>
            <a:t>Ваш Е</a:t>
          </a:r>
          <a:r>
            <a:rPr lang="en-US" sz="2200" b="0" kern="1200" smtClean="0">
              <a:latin typeface="+mj-lt"/>
              <a:ea typeface="Open Sans" panose="020B0606030504020204" pitchFamily="34" charset="0"/>
              <a:cs typeface="Open Sans" panose="020B0606030504020204" pitchFamily="34" charset="0"/>
              <a:sym typeface="Arial"/>
            </a:rPr>
            <a:t>mployer </a:t>
          </a:r>
          <a:r>
            <a:rPr lang="ru-RU" sz="2200" b="0" kern="1200" smtClean="0">
              <a:latin typeface="+mj-lt"/>
              <a:ea typeface="Open Sans" panose="020B0606030504020204" pitchFamily="34" charset="0"/>
              <a:cs typeface="Open Sans" panose="020B0606030504020204" pitchFamily="34" charset="0"/>
              <a:sym typeface="Arial"/>
            </a:rPr>
            <a:t>В</a:t>
          </a:r>
          <a:r>
            <a:rPr lang="en-US" sz="2200" b="0" kern="1200" smtClean="0">
              <a:latin typeface="+mj-lt"/>
              <a:ea typeface="Open Sans" panose="020B0606030504020204" pitchFamily="34" charset="0"/>
              <a:cs typeface="Open Sans" panose="020B0606030504020204" pitchFamily="34" charset="0"/>
              <a:sym typeface="Arial"/>
            </a:rPr>
            <a:t>rand </a:t>
          </a:r>
          <a:r>
            <a:rPr lang="ru-RU" sz="2200" b="0" kern="1200" smtClean="0">
              <a:latin typeface="+mj-lt"/>
              <a:ea typeface="Open Sans" panose="020B0606030504020204" pitchFamily="34" charset="0"/>
              <a:cs typeface="Open Sans" panose="020B0606030504020204" pitchFamily="34" charset="0"/>
              <a:sym typeface="Arial"/>
            </a:rPr>
            <a:t>– это ИСТОРИЯ о вас как о работодателе</a:t>
          </a:r>
          <a:endParaRPr lang="ru-RU" sz="2200" b="0" kern="1200" dirty="0"/>
        </a:p>
      </dsp:txBody>
      <dsp:txXfrm>
        <a:off x="130845" y="1550745"/>
        <a:ext cx="2390693" cy="2317176"/>
      </dsp:txXfrm>
    </dsp:sp>
    <dsp:sp modelId="{E70B1E65-5EDC-45F8-A783-7AF12E4784BA}">
      <dsp:nvSpPr>
        <dsp:cNvPr id="0" name=""/>
        <dsp:cNvSpPr/>
      </dsp:nvSpPr>
      <dsp:spPr>
        <a:xfrm>
          <a:off x="2778963" y="1425391"/>
          <a:ext cx="2641401" cy="25678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0" kern="1200" smtClean="0">
              <a:latin typeface="+mj-lt"/>
              <a:ea typeface="Open Sans" panose="020B0606030504020204" pitchFamily="34" charset="0"/>
              <a:cs typeface="Open Sans" panose="020B0606030504020204" pitchFamily="34" charset="0"/>
              <a:sym typeface="Arial"/>
            </a:rPr>
            <a:t>То, что ваши таланты ощущают, думают, чувствуют о вас как о месте работы</a:t>
          </a:r>
          <a:endParaRPr lang="ru-RU" sz="2200" b="0" kern="1200" dirty="0"/>
        </a:p>
      </dsp:txBody>
      <dsp:txXfrm>
        <a:off x="2904317" y="1550745"/>
        <a:ext cx="2390693" cy="2317176"/>
      </dsp:txXfrm>
    </dsp:sp>
    <dsp:sp modelId="{419AC5C9-D2DA-45DA-923C-69B804CBE464}">
      <dsp:nvSpPr>
        <dsp:cNvPr id="0" name=""/>
        <dsp:cNvSpPr/>
      </dsp:nvSpPr>
      <dsp:spPr>
        <a:xfrm>
          <a:off x="5552435" y="1425391"/>
          <a:ext cx="2641401" cy="25678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0" kern="1200" smtClean="0">
              <a:latin typeface="+mj-lt"/>
              <a:ea typeface="Open Sans" panose="020B0606030504020204" pitchFamily="34" charset="0"/>
              <a:cs typeface="Open Sans" panose="020B0606030504020204" pitchFamily="34" charset="0"/>
              <a:sym typeface="Arial"/>
            </a:rPr>
            <a:t>То, чем они делятся с другими людьми </a:t>
          </a:r>
          <a:endParaRPr lang="en-US" sz="2200" b="0" kern="1200" dirty="0">
            <a:latin typeface="+mj-lt"/>
            <a:ea typeface="Open Sans" panose="020B0606030504020204" pitchFamily="34" charset="0"/>
            <a:cs typeface="Open Sans" panose="020B0606030504020204" pitchFamily="34" charset="0"/>
            <a:sym typeface="Arial"/>
          </a:endParaRPr>
        </a:p>
      </dsp:txBody>
      <dsp:txXfrm>
        <a:off x="5677789" y="1550745"/>
        <a:ext cx="2390693" cy="2317176"/>
      </dsp:txXfrm>
    </dsp:sp>
    <dsp:sp modelId="{B0D2C7B7-1361-4F42-A698-67913FD7F634}">
      <dsp:nvSpPr>
        <dsp:cNvPr id="0" name=""/>
        <dsp:cNvSpPr/>
      </dsp:nvSpPr>
      <dsp:spPr>
        <a:xfrm>
          <a:off x="8325906" y="1425933"/>
          <a:ext cx="2641401" cy="2566800"/>
        </a:xfrm>
        <a:prstGeom prst="roundRect">
          <a:avLst/>
        </a:prstGeom>
        <a:blipFill rotWithShape="0">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sharpenSoften amount="50000"/>
                    </a14:imgEffect>
                    <a14:imgEffect>
                      <a14:brightnessContrast contrast="-20000"/>
                    </a14:imgEffect>
                  </a14:imgLayer>
                </a14:imgProps>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b="0" kern="1200" dirty="0">
            <a:solidFill>
              <a:schemeClr val="bg1"/>
            </a:solidFill>
            <a:latin typeface="+mj-lt"/>
            <a:ea typeface="Open Sans" panose="020B0606030504020204" pitchFamily="34" charset="0"/>
            <a:cs typeface="Open Sans" panose="020B0606030504020204" pitchFamily="34" charset="0"/>
            <a:sym typeface="Arial"/>
          </a:endParaRPr>
        </a:p>
      </dsp:txBody>
      <dsp:txXfrm>
        <a:off x="8451207" y="1551234"/>
        <a:ext cx="2390799" cy="231619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302A60-A354-43AB-B58A-BA3D0360CEE7}" type="datetimeFigureOut">
              <a:rPr lang="uk-UA" smtClean="0"/>
              <a:t>14.06.2017</a:t>
            </a:fld>
            <a:endParaRPr lang="uk-UA"/>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006F13-8974-4654-B361-E072D3E04B33}" type="slidenum">
              <a:rPr lang="uk-UA" smtClean="0"/>
              <a:t>‹#›</a:t>
            </a:fld>
            <a:endParaRPr lang="uk-UA"/>
          </a:p>
        </p:txBody>
      </p:sp>
    </p:spTree>
    <p:extLst>
      <p:ext uri="{BB962C8B-B14F-4D97-AF65-F5344CB8AC3E}">
        <p14:creationId xmlns:p14="http://schemas.microsoft.com/office/powerpoint/2010/main" val="314026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C67D0-7CE1-4FA5-AA54-971969E86DD9}" type="datetimeFigureOut">
              <a:rPr lang="en-US" smtClean="0"/>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8B205-E0A0-4E74-AFFA-CDAB8F1B1E56}" type="slidenum">
              <a:rPr lang="en-US" smtClean="0"/>
              <a:t>‹#›</a:t>
            </a:fld>
            <a:endParaRPr lang="en-US"/>
          </a:p>
        </p:txBody>
      </p:sp>
    </p:spTree>
    <p:extLst>
      <p:ext uri="{BB962C8B-B14F-4D97-AF65-F5344CB8AC3E}">
        <p14:creationId xmlns:p14="http://schemas.microsoft.com/office/powerpoint/2010/main" val="190961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xfrm>
            <a:off x="685800" y="1143000"/>
            <a:ext cx="5486400" cy="3086100"/>
          </a:xfrm>
          <a:ln/>
        </p:spPr>
      </p:sp>
      <p:sp>
        <p:nvSpPr>
          <p:cNvPr id="593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593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88" eaLnBrk="0" hangingPunct="0">
              <a:defRPr sz="800" b="1">
                <a:solidFill>
                  <a:schemeClr val="tx1"/>
                </a:solidFill>
                <a:latin typeface="Arial" charset="0"/>
              </a:defRPr>
            </a:lvl1pPr>
            <a:lvl2pPr marL="685669" indent="-263719" defTabSz="886388" eaLnBrk="0" hangingPunct="0">
              <a:defRPr sz="800" b="1">
                <a:solidFill>
                  <a:schemeClr val="tx1"/>
                </a:solidFill>
                <a:latin typeface="Arial" charset="0"/>
              </a:defRPr>
            </a:lvl2pPr>
            <a:lvl3pPr marL="1054875" indent="-210975" defTabSz="886388" eaLnBrk="0" hangingPunct="0">
              <a:defRPr sz="800" b="1">
                <a:solidFill>
                  <a:schemeClr val="tx1"/>
                </a:solidFill>
                <a:latin typeface="Arial" charset="0"/>
              </a:defRPr>
            </a:lvl3pPr>
            <a:lvl4pPr marL="1476825" indent="-210975" defTabSz="886388" eaLnBrk="0" hangingPunct="0">
              <a:defRPr sz="800" b="1">
                <a:solidFill>
                  <a:schemeClr val="tx1"/>
                </a:solidFill>
                <a:latin typeface="Arial" charset="0"/>
              </a:defRPr>
            </a:lvl4pPr>
            <a:lvl5pPr marL="1898774" indent="-210975" defTabSz="886388" eaLnBrk="0" hangingPunct="0">
              <a:defRPr sz="800" b="1">
                <a:solidFill>
                  <a:schemeClr val="tx1"/>
                </a:solidFill>
                <a:latin typeface="Arial" charset="0"/>
              </a:defRPr>
            </a:lvl5pPr>
            <a:lvl6pPr marL="2320724" indent="-210975" algn="ctr" defTabSz="886388" eaLnBrk="0" fontAlgn="base" hangingPunct="0">
              <a:spcBef>
                <a:spcPct val="0"/>
              </a:spcBef>
              <a:spcAft>
                <a:spcPct val="0"/>
              </a:spcAft>
              <a:defRPr sz="800" b="1">
                <a:solidFill>
                  <a:schemeClr val="tx1"/>
                </a:solidFill>
                <a:latin typeface="Arial" charset="0"/>
              </a:defRPr>
            </a:lvl6pPr>
            <a:lvl7pPr marL="2742674" indent="-210975" algn="ctr" defTabSz="886388" eaLnBrk="0" fontAlgn="base" hangingPunct="0">
              <a:spcBef>
                <a:spcPct val="0"/>
              </a:spcBef>
              <a:spcAft>
                <a:spcPct val="0"/>
              </a:spcAft>
              <a:defRPr sz="800" b="1">
                <a:solidFill>
                  <a:schemeClr val="tx1"/>
                </a:solidFill>
                <a:latin typeface="Arial" charset="0"/>
              </a:defRPr>
            </a:lvl7pPr>
            <a:lvl8pPr marL="3164624" indent="-210975" algn="ctr" defTabSz="886388" eaLnBrk="0" fontAlgn="base" hangingPunct="0">
              <a:spcBef>
                <a:spcPct val="0"/>
              </a:spcBef>
              <a:spcAft>
                <a:spcPct val="0"/>
              </a:spcAft>
              <a:defRPr sz="800" b="1">
                <a:solidFill>
                  <a:schemeClr val="tx1"/>
                </a:solidFill>
                <a:latin typeface="Arial" charset="0"/>
              </a:defRPr>
            </a:lvl8pPr>
            <a:lvl9pPr marL="3586574" indent="-210975" algn="ctr" defTabSz="886388" eaLnBrk="0" fontAlgn="base" hangingPunct="0">
              <a:spcBef>
                <a:spcPct val="0"/>
              </a:spcBef>
              <a:spcAft>
                <a:spcPct val="0"/>
              </a:spcAft>
              <a:defRPr sz="800" b="1">
                <a:solidFill>
                  <a:schemeClr val="tx1"/>
                </a:solidFill>
                <a:latin typeface="Arial" charset="0"/>
              </a:defRPr>
            </a:lvl9pPr>
          </a:lstStyle>
          <a:p>
            <a:pPr eaLnBrk="1" hangingPunct="1"/>
            <a:fld id="{608EB338-72DB-4BBF-85D9-957062BFB061}" type="slidenum">
              <a:rPr lang="nl-NL" sz="1100" b="0">
                <a:solidFill>
                  <a:srgbClr val="000000"/>
                </a:solidFill>
              </a:rPr>
              <a:pPr eaLnBrk="1" hangingPunct="1"/>
              <a:t>2</a:t>
            </a:fld>
            <a:endParaRPr lang="nl-NL" sz="1100" b="0">
              <a:solidFill>
                <a:srgbClr val="000000"/>
              </a:solidFill>
            </a:endParaRPr>
          </a:p>
        </p:txBody>
      </p:sp>
    </p:spTree>
    <p:extLst>
      <p:ext uri="{BB962C8B-B14F-4D97-AF65-F5344CB8AC3E}">
        <p14:creationId xmlns:p14="http://schemas.microsoft.com/office/powerpoint/2010/main" val="3128145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6513" y="719138"/>
            <a:ext cx="6376987" cy="358775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anose="020B0604020202020204" pitchFamily="34" charset="0"/>
            </a:endParaRPr>
          </a:p>
        </p:txBody>
      </p:sp>
    </p:spTree>
    <p:extLst>
      <p:ext uri="{BB962C8B-B14F-4D97-AF65-F5344CB8AC3E}">
        <p14:creationId xmlns:p14="http://schemas.microsoft.com/office/powerpoint/2010/main" val="184070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EDE8-8B57-499E-94B5-1A7A33BF4538}" type="slidenum">
              <a:rPr lang="en-US" smtClean="0"/>
              <a:t>31</a:t>
            </a:fld>
            <a:endParaRPr lang="en-US"/>
          </a:p>
        </p:txBody>
      </p:sp>
    </p:spTree>
    <p:extLst>
      <p:ext uri="{BB962C8B-B14F-4D97-AF65-F5344CB8AC3E}">
        <p14:creationId xmlns:p14="http://schemas.microsoft.com/office/powerpoint/2010/main" val="88785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EDE8-8B57-499E-94B5-1A7A33BF4538}" type="slidenum">
              <a:rPr lang="en-US" smtClean="0"/>
              <a:t>35</a:t>
            </a:fld>
            <a:endParaRPr lang="en-US"/>
          </a:p>
        </p:txBody>
      </p:sp>
    </p:spTree>
    <p:extLst>
      <p:ext uri="{BB962C8B-B14F-4D97-AF65-F5344CB8AC3E}">
        <p14:creationId xmlns:p14="http://schemas.microsoft.com/office/powerpoint/2010/main" val="389161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EDE8-8B57-499E-94B5-1A7A33BF453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00953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EDE8-8B57-499E-94B5-1A7A33BF4538}" type="slidenum">
              <a:rPr lang="en-US" smtClean="0"/>
              <a:t>39</a:t>
            </a:fld>
            <a:endParaRPr lang="en-US"/>
          </a:p>
        </p:txBody>
      </p:sp>
    </p:spTree>
    <p:extLst>
      <p:ext uri="{BB962C8B-B14F-4D97-AF65-F5344CB8AC3E}">
        <p14:creationId xmlns:p14="http://schemas.microsoft.com/office/powerpoint/2010/main" val="414748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EDE8-8B57-499E-94B5-1A7A33BF453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2367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1523" indent="-273663">
              <a:spcBef>
                <a:spcPct val="30000"/>
              </a:spcBef>
              <a:defRPr sz="1100">
                <a:solidFill>
                  <a:schemeClr val="tx1"/>
                </a:solidFill>
                <a:latin typeface="Calibri" panose="020F0502020204030204" pitchFamily="34" charset="0"/>
              </a:defRPr>
            </a:lvl2pPr>
            <a:lvl3pPr marL="1094651" indent="-218930">
              <a:spcBef>
                <a:spcPct val="30000"/>
              </a:spcBef>
              <a:defRPr sz="1100">
                <a:solidFill>
                  <a:schemeClr val="tx1"/>
                </a:solidFill>
                <a:latin typeface="Calibri" panose="020F0502020204030204" pitchFamily="34" charset="0"/>
              </a:defRPr>
            </a:lvl3pPr>
            <a:lvl4pPr marL="1532512" indent="-218930">
              <a:spcBef>
                <a:spcPct val="30000"/>
              </a:spcBef>
              <a:defRPr sz="1100">
                <a:solidFill>
                  <a:schemeClr val="tx1"/>
                </a:solidFill>
                <a:latin typeface="Calibri" panose="020F0502020204030204" pitchFamily="34" charset="0"/>
              </a:defRPr>
            </a:lvl4pPr>
            <a:lvl5pPr marL="1970372" indent="-218930">
              <a:spcBef>
                <a:spcPct val="30000"/>
              </a:spcBef>
              <a:defRPr sz="1100">
                <a:solidFill>
                  <a:schemeClr val="tx1"/>
                </a:solidFill>
                <a:latin typeface="Calibri" panose="020F0502020204030204" pitchFamily="34" charset="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702A02E8-3DD6-4070-909B-41F4001CE907}" type="slidenum">
              <a:rPr lang="en-GB">
                <a:solidFill>
                  <a:srgbClr val="000000"/>
                </a:solidFill>
              </a:rPr>
              <a:pPr>
                <a:spcBef>
                  <a:spcPct val="0"/>
                </a:spcBef>
              </a:pPr>
              <a:t>8</a:t>
            </a:fld>
            <a:endParaRPr lang="en-GB">
              <a:solidFill>
                <a:srgbClr val="000000"/>
              </a:solidFill>
            </a:endParaRPr>
          </a:p>
        </p:txBody>
      </p:sp>
    </p:spTree>
    <p:extLst>
      <p:ext uri="{BB962C8B-B14F-4D97-AF65-F5344CB8AC3E}">
        <p14:creationId xmlns:p14="http://schemas.microsoft.com/office/powerpoint/2010/main" val="415915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brings us to JTI’s EVP – which translates the 3 core values into 3 pillars and the core positioning and tagline ‘Growing Together’. Thriving on diversity, reflects the diverse nature of the global business, the high degree of autonomy given to local operating units and focus on fresh thinking and innovation. Striving for excellence reflects our focus on continuous improvement and professional development. Driving action with a long term view reflects our focus on our responsible and sustainable approach to business and the fact that we care for the long term interests of our employees. These 3 pillars come together under the umbrella proposition – Growing Together.</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1523" indent="-273663">
              <a:spcBef>
                <a:spcPct val="30000"/>
              </a:spcBef>
              <a:defRPr sz="1100">
                <a:solidFill>
                  <a:schemeClr val="tx1"/>
                </a:solidFill>
                <a:latin typeface="Calibri" panose="020F0502020204030204" pitchFamily="34" charset="0"/>
              </a:defRPr>
            </a:lvl2pPr>
            <a:lvl3pPr marL="1094651" indent="-218930">
              <a:spcBef>
                <a:spcPct val="30000"/>
              </a:spcBef>
              <a:defRPr sz="1100">
                <a:solidFill>
                  <a:schemeClr val="tx1"/>
                </a:solidFill>
                <a:latin typeface="Calibri" panose="020F0502020204030204" pitchFamily="34" charset="0"/>
              </a:defRPr>
            </a:lvl3pPr>
            <a:lvl4pPr marL="1532512" indent="-218930">
              <a:spcBef>
                <a:spcPct val="30000"/>
              </a:spcBef>
              <a:defRPr sz="1100">
                <a:solidFill>
                  <a:schemeClr val="tx1"/>
                </a:solidFill>
                <a:latin typeface="Calibri" panose="020F0502020204030204" pitchFamily="34" charset="0"/>
              </a:defRPr>
            </a:lvl4pPr>
            <a:lvl5pPr marL="1970372" indent="-218930">
              <a:spcBef>
                <a:spcPct val="30000"/>
              </a:spcBef>
              <a:defRPr sz="1100">
                <a:solidFill>
                  <a:schemeClr val="tx1"/>
                </a:solidFill>
                <a:latin typeface="Calibri" panose="020F0502020204030204" pitchFamily="34" charset="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8117B0DC-E10C-43C9-8A3D-9412E9A7337E}" type="slidenum">
              <a:rPr lang="en-US">
                <a:solidFill>
                  <a:srgbClr val="FFFFFF"/>
                </a:solidFill>
              </a:rPr>
              <a:pPr>
                <a:spcBef>
                  <a:spcPct val="0"/>
                </a:spcBef>
              </a:pPr>
              <a:t>18</a:t>
            </a:fld>
            <a:endParaRPr lang="en-US">
              <a:solidFill>
                <a:srgbClr val="FFFFFF"/>
              </a:solidFill>
            </a:endParaRPr>
          </a:p>
        </p:txBody>
      </p:sp>
    </p:spTree>
    <p:extLst>
      <p:ext uri="{BB962C8B-B14F-4D97-AF65-F5344CB8AC3E}">
        <p14:creationId xmlns:p14="http://schemas.microsoft.com/office/powerpoint/2010/main" val="72648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721">
              <a:defRPr/>
            </a:pPr>
            <a:r>
              <a:rPr lang="en-US" sz="1000" dirty="0">
                <a:solidFill>
                  <a:srgbClr val="000000"/>
                </a:solidFill>
              </a:rPr>
              <a:t>indicates that companies that deliver a differentiated EVP that integrates total rewards and aligns with the business strategy are five times more likely to report their employees are highly engaged, and two times more likely to report achieving financial performance significantly above their peers.</a:t>
            </a:r>
            <a:endParaRPr lang="en-US" sz="1000" dirty="0"/>
          </a:p>
          <a:p>
            <a:endParaRPr lang="en-US" dirty="0"/>
          </a:p>
        </p:txBody>
      </p:sp>
      <p:sp>
        <p:nvSpPr>
          <p:cNvPr id="4" name="Slide Number Placeholder 3"/>
          <p:cNvSpPr>
            <a:spLocks noGrp="1"/>
          </p:cNvSpPr>
          <p:nvPr>
            <p:ph type="sldNum" sz="quarter" idx="10"/>
          </p:nvPr>
        </p:nvSpPr>
        <p:spPr/>
        <p:txBody>
          <a:bodyPr/>
          <a:lstStyle/>
          <a:p>
            <a:fld id="{4E86A5F1-7567-47BF-A47E-958EB190F34A}" type="slidenum">
              <a:rPr lang="en-US" smtClean="0"/>
              <a:t>21</a:t>
            </a:fld>
            <a:endParaRPr lang="en-US"/>
          </a:p>
        </p:txBody>
      </p:sp>
    </p:spTree>
    <p:extLst>
      <p:ext uri="{BB962C8B-B14F-4D97-AF65-F5344CB8AC3E}">
        <p14:creationId xmlns:p14="http://schemas.microsoft.com/office/powerpoint/2010/main" val="376858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employer brand and EVP should align strongly with the overall corporate brand and core values, the difference being it is formulated specifically to appeal to employees and reflect the desired employee experience. Just as a consumer value proposition should provide a clear answer to the questions: ‘Why should I consider this product or service, and stay loyal?’ the EVP should provide a clear answer to the questions: ‘Why should I come and work for you?’</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1523" indent="-273663">
              <a:spcBef>
                <a:spcPct val="30000"/>
              </a:spcBef>
              <a:defRPr sz="1100">
                <a:solidFill>
                  <a:schemeClr val="tx1"/>
                </a:solidFill>
                <a:latin typeface="Calibri" panose="020F0502020204030204" pitchFamily="34" charset="0"/>
              </a:defRPr>
            </a:lvl2pPr>
            <a:lvl3pPr marL="1094651" indent="-218930">
              <a:spcBef>
                <a:spcPct val="30000"/>
              </a:spcBef>
              <a:defRPr sz="1100">
                <a:solidFill>
                  <a:schemeClr val="tx1"/>
                </a:solidFill>
                <a:latin typeface="Calibri" panose="020F0502020204030204" pitchFamily="34" charset="0"/>
              </a:defRPr>
            </a:lvl3pPr>
            <a:lvl4pPr marL="1532512" indent="-218930">
              <a:spcBef>
                <a:spcPct val="30000"/>
              </a:spcBef>
              <a:defRPr sz="1100">
                <a:solidFill>
                  <a:schemeClr val="tx1"/>
                </a:solidFill>
                <a:latin typeface="Calibri" panose="020F0502020204030204" pitchFamily="34" charset="0"/>
              </a:defRPr>
            </a:lvl4pPr>
            <a:lvl5pPr marL="1970372" indent="-218930">
              <a:spcBef>
                <a:spcPct val="30000"/>
              </a:spcBef>
              <a:defRPr sz="1100">
                <a:solidFill>
                  <a:schemeClr val="tx1"/>
                </a:solidFill>
                <a:latin typeface="Calibri" panose="020F0502020204030204" pitchFamily="34" charset="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BA896EEE-CD14-4727-B746-AF9E2155CCE5}" type="slidenum">
              <a:rPr lang="en-US">
                <a:solidFill>
                  <a:srgbClr val="000000"/>
                </a:solidFill>
              </a:rPr>
              <a:pPr>
                <a:spcBef>
                  <a:spcPct val="0"/>
                </a:spcBef>
              </a:pPr>
              <a:t>22</a:t>
            </a:fld>
            <a:endParaRPr lang="en-US">
              <a:solidFill>
                <a:srgbClr val="000000"/>
              </a:solidFill>
            </a:endParaRPr>
          </a:p>
        </p:txBody>
      </p:sp>
    </p:spTree>
    <p:extLst>
      <p:ext uri="{BB962C8B-B14F-4D97-AF65-F5344CB8AC3E}">
        <p14:creationId xmlns:p14="http://schemas.microsoft.com/office/powerpoint/2010/main" val="348384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First some definitions – the simplest way of describing a company’s employer brand is how people see you as an employer, or in other words the qualities that are most associated with your company as a current or potential employer. This can be a mixed bad, and in most cases, as with McDonalds, some good , some bad. This brings us to the next term, the EVP, which defines what YOU most want to be associated with as an employer, typically 3-5 key qualities (or pillars) that you’d like to be consistently associated with your brand name and experienced by your employees.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1523" indent="-273663">
              <a:spcBef>
                <a:spcPct val="30000"/>
              </a:spcBef>
              <a:defRPr sz="1100">
                <a:solidFill>
                  <a:schemeClr val="tx1"/>
                </a:solidFill>
                <a:latin typeface="Calibri" panose="020F0502020204030204" pitchFamily="34" charset="0"/>
              </a:defRPr>
            </a:lvl2pPr>
            <a:lvl3pPr marL="1094651" indent="-218930">
              <a:spcBef>
                <a:spcPct val="30000"/>
              </a:spcBef>
              <a:defRPr sz="1100">
                <a:solidFill>
                  <a:schemeClr val="tx1"/>
                </a:solidFill>
                <a:latin typeface="Calibri" panose="020F0502020204030204" pitchFamily="34" charset="0"/>
              </a:defRPr>
            </a:lvl3pPr>
            <a:lvl4pPr marL="1532512" indent="-218930">
              <a:spcBef>
                <a:spcPct val="30000"/>
              </a:spcBef>
              <a:defRPr sz="1100">
                <a:solidFill>
                  <a:schemeClr val="tx1"/>
                </a:solidFill>
                <a:latin typeface="Calibri" panose="020F0502020204030204" pitchFamily="34" charset="0"/>
              </a:defRPr>
            </a:lvl4pPr>
            <a:lvl5pPr marL="1970372" indent="-218930">
              <a:spcBef>
                <a:spcPct val="30000"/>
              </a:spcBef>
              <a:defRPr sz="1100">
                <a:solidFill>
                  <a:schemeClr val="tx1"/>
                </a:solidFill>
                <a:latin typeface="Calibri" panose="020F0502020204030204" pitchFamily="34" charset="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F5CE7549-4F59-440C-A5D6-7BA9DD27A1EA}" type="slidenum">
              <a:rPr lang="en-US">
                <a:solidFill>
                  <a:srgbClr val="000000"/>
                </a:solidFill>
              </a:rPr>
              <a:pPr>
                <a:spcBef>
                  <a:spcPct val="0"/>
                </a:spcBef>
              </a:pPr>
              <a:t>23</a:t>
            </a:fld>
            <a:endParaRPr lang="en-US">
              <a:solidFill>
                <a:srgbClr val="000000"/>
              </a:solidFill>
            </a:endParaRPr>
          </a:p>
        </p:txBody>
      </p:sp>
    </p:spTree>
    <p:extLst>
      <p:ext uri="{BB962C8B-B14F-4D97-AF65-F5344CB8AC3E}">
        <p14:creationId xmlns:p14="http://schemas.microsoft.com/office/powerpoint/2010/main" val="321639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Here’s another example from P&amp;G. Again you will see 3 core pillars, but what you also see here is a core positioning – ‘A new challenge everyday’</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11523" indent="-273663">
              <a:spcBef>
                <a:spcPct val="30000"/>
              </a:spcBef>
              <a:defRPr sz="1100">
                <a:solidFill>
                  <a:schemeClr val="tx1"/>
                </a:solidFill>
                <a:latin typeface="Calibri" panose="020F0502020204030204" pitchFamily="34" charset="0"/>
              </a:defRPr>
            </a:lvl2pPr>
            <a:lvl3pPr marL="1094651" indent="-218930">
              <a:spcBef>
                <a:spcPct val="30000"/>
              </a:spcBef>
              <a:defRPr sz="1100">
                <a:solidFill>
                  <a:schemeClr val="tx1"/>
                </a:solidFill>
                <a:latin typeface="Calibri" panose="020F0502020204030204" pitchFamily="34" charset="0"/>
              </a:defRPr>
            </a:lvl3pPr>
            <a:lvl4pPr marL="1532512" indent="-218930">
              <a:spcBef>
                <a:spcPct val="30000"/>
              </a:spcBef>
              <a:defRPr sz="1100">
                <a:solidFill>
                  <a:schemeClr val="tx1"/>
                </a:solidFill>
                <a:latin typeface="Calibri" panose="020F0502020204030204" pitchFamily="34" charset="0"/>
              </a:defRPr>
            </a:lvl4pPr>
            <a:lvl5pPr marL="1970372" indent="-218930">
              <a:spcBef>
                <a:spcPct val="30000"/>
              </a:spcBef>
              <a:defRPr sz="1100">
                <a:solidFill>
                  <a:schemeClr val="tx1"/>
                </a:solidFill>
                <a:latin typeface="Calibri" panose="020F0502020204030204" pitchFamily="34" charset="0"/>
              </a:defRPr>
            </a:lvl5pPr>
            <a:lvl6pPr marL="2408232" indent="-218930" eaLnBrk="0" fontAlgn="base" hangingPunct="0">
              <a:spcBef>
                <a:spcPct val="30000"/>
              </a:spcBef>
              <a:spcAft>
                <a:spcPct val="0"/>
              </a:spcAft>
              <a:defRPr sz="1100">
                <a:solidFill>
                  <a:schemeClr val="tx1"/>
                </a:solidFill>
                <a:latin typeface="Calibri" panose="020F0502020204030204" pitchFamily="34" charset="0"/>
              </a:defRPr>
            </a:lvl6pPr>
            <a:lvl7pPr marL="2846093" indent="-218930" eaLnBrk="0" fontAlgn="base" hangingPunct="0">
              <a:spcBef>
                <a:spcPct val="30000"/>
              </a:spcBef>
              <a:spcAft>
                <a:spcPct val="0"/>
              </a:spcAft>
              <a:defRPr sz="1100">
                <a:solidFill>
                  <a:schemeClr val="tx1"/>
                </a:solidFill>
                <a:latin typeface="Calibri" panose="020F0502020204030204" pitchFamily="34" charset="0"/>
              </a:defRPr>
            </a:lvl7pPr>
            <a:lvl8pPr marL="3283953" indent="-218930" eaLnBrk="0" fontAlgn="base" hangingPunct="0">
              <a:spcBef>
                <a:spcPct val="30000"/>
              </a:spcBef>
              <a:spcAft>
                <a:spcPct val="0"/>
              </a:spcAft>
              <a:defRPr sz="1100">
                <a:solidFill>
                  <a:schemeClr val="tx1"/>
                </a:solidFill>
                <a:latin typeface="Calibri" panose="020F0502020204030204" pitchFamily="34" charset="0"/>
              </a:defRPr>
            </a:lvl8pPr>
            <a:lvl9pPr marL="3721814" indent="-218930" eaLnBrk="0" fontAlgn="base" hangingPunct="0">
              <a:spcBef>
                <a:spcPct val="30000"/>
              </a:spcBef>
              <a:spcAft>
                <a:spcPct val="0"/>
              </a:spcAft>
              <a:defRPr sz="1100">
                <a:solidFill>
                  <a:schemeClr val="tx1"/>
                </a:solidFill>
                <a:latin typeface="Calibri" panose="020F0502020204030204" pitchFamily="34" charset="0"/>
              </a:defRPr>
            </a:lvl9pPr>
          </a:lstStyle>
          <a:p>
            <a:pPr>
              <a:spcBef>
                <a:spcPct val="0"/>
              </a:spcBef>
            </a:pPr>
            <a:fld id="{DF083630-A1FF-41EC-BBB9-032DE58FCF02}" type="slidenum">
              <a:rPr lang="en-US">
                <a:solidFill>
                  <a:srgbClr val="000000"/>
                </a:solidFill>
              </a:rPr>
              <a:pPr>
                <a:spcBef>
                  <a:spcPct val="0"/>
                </a:spcBef>
              </a:pPr>
              <a:t>24</a:t>
            </a:fld>
            <a:endParaRPr lang="en-US">
              <a:solidFill>
                <a:srgbClr val="000000"/>
              </a:solidFill>
            </a:endParaRPr>
          </a:p>
        </p:txBody>
      </p:sp>
    </p:spTree>
    <p:extLst>
      <p:ext uri="{BB962C8B-B14F-4D97-AF65-F5344CB8AC3E}">
        <p14:creationId xmlns:p14="http://schemas.microsoft.com/office/powerpoint/2010/main" val="89325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6513" y="719138"/>
            <a:ext cx="6376987" cy="358775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anose="020B0604020202020204" pitchFamily="34" charset="0"/>
            </a:endParaRPr>
          </a:p>
        </p:txBody>
      </p:sp>
    </p:spTree>
    <p:extLst>
      <p:ext uri="{BB962C8B-B14F-4D97-AF65-F5344CB8AC3E}">
        <p14:creationId xmlns:p14="http://schemas.microsoft.com/office/powerpoint/2010/main" val="367477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6513" y="719138"/>
            <a:ext cx="6376987" cy="358775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anose="020B0604020202020204" pitchFamily="34" charset="0"/>
            </a:endParaRPr>
          </a:p>
        </p:txBody>
      </p:sp>
    </p:spTree>
    <p:extLst>
      <p:ext uri="{BB962C8B-B14F-4D97-AF65-F5344CB8AC3E}">
        <p14:creationId xmlns:p14="http://schemas.microsoft.com/office/powerpoint/2010/main" val="3705449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Изображение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9188" y="386638"/>
            <a:ext cx="104399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азвание 1"/>
          <p:cNvSpPr>
            <a:spLocks noGrp="1"/>
          </p:cNvSpPr>
          <p:nvPr>
            <p:ph type="ctrTitle"/>
          </p:nvPr>
        </p:nvSpPr>
        <p:spPr>
          <a:xfrm>
            <a:off x="0" y="2886364"/>
            <a:ext cx="12192000" cy="714086"/>
          </a:xfrm>
        </p:spPr>
        <p:txBody>
          <a:bodyPr/>
          <a:lstStyle>
            <a:lvl1pPr algn="ctr">
              <a:defRPr cap="all">
                <a:solidFill>
                  <a:srgbClr val="A6A8AA"/>
                </a:solidFill>
              </a:defRPr>
            </a:lvl1pPr>
          </a:lstStyle>
          <a:p>
            <a:r>
              <a:rPr lang="en-US" smtClean="0"/>
              <a:t>Click to edit Master title style</a:t>
            </a:r>
            <a:endParaRPr lang="ru-RU" dirty="0"/>
          </a:p>
        </p:txBody>
      </p:sp>
      <p:sp>
        <p:nvSpPr>
          <p:cNvPr id="3" name="Подзаголовок 2"/>
          <p:cNvSpPr>
            <a:spLocks noGrp="1"/>
          </p:cNvSpPr>
          <p:nvPr>
            <p:ph type="subTitle" idx="1"/>
          </p:nvPr>
        </p:nvSpPr>
        <p:spPr>
          <a:xfrm>
            <a:off x="0" y="3477875"/>
            <a:ext cx="12192000" cy="508770"/>
          </a:xfrm>
        </p:spPr>
        <p:txBody>
          <a:bodyPr>
            <a:normAutofit/>
          </a:bodyPr>
          <a:lstStyle>
            <a:lvl1pPr marL="0" indent="0" algn="ctr">
              <a:buNone/>
              <a:defRPr sz="3200" cap="all">
                <a:solidFill>
                  <a:srgbClr val="A6A8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dirty="0"/>
          </a:p>
        </p:txBody>
      </p:sp>
      <p:sp>
        <p:nvSpPr>
          <p:cNvPr id="5" name="Дата 3"/>
          <p:cNvSpPr>
            <a:spLocks noGrp="1"/>
          </p:cNvSpPr>
          <p:nvPr>
            <p:ph type="dt" sz="half" idx="10"/>
          </p:nvPr>
        </p:nvSpPr>
        <p:spPr>
          <a:xfrm>
            <a:off x="4658784" y="6356351"/>
            <a:ext cx="2844800" cy="365125"/>
          </a:xfrm>
          <a:prstGeom prst="rect">
            <a:avLst/>
          </a:prstGeom>
        </p:spPr>
        <p:txBody>
          <a:bodyPr/>
          <a:lstStyle>
            <a:lvl1pPr algn="ctr">
              <a:defRPr>
                <a:solidFill>
                  <a:srgbClr val="A6A8AA"/>
                </a:solidFill>
              </a:defRPr>
            </a:lvl1pPr>
          </a:lstStyle>
          <a:p>
            <a:fld id="{06C8663C-E172-4911-9758-7F553EB92682}" type="datetimeFigureOut">
              <a:rPr lang="en-US" smtClean="0"/>
              <a:t>6/14/2017</a:t>
            </a:fld>
            <a:endParaRPr lang="en-US"/>
          </a:p>
        </p:txBody>
      </p:sp>
    </p:spTree>
    <p:extLst>
      <p:ext uri="{BB962C8B-B14F-4D97-AF65-F5344CB8AC3E}">
        <p14:creationId xmlns:p14="http://schemas.microsoft.com/office/powerpoint/2010/main" val="2453106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Section Title Slide">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7188" y="2811062"/>
            <a:ext cx="10975657" cy="830997"/>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4314234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noProof="0" dirty="0" smtClean="0"/>
              <a:t>CLICK TO EDIT MASTER TITLE STYLE</a:t>
            </a:r>
            <a:endParaRPr lang="ru-RU" noProof="0" dirty="0"/>
          </a:p>
        </p:txBody>
      </p:sp>
      <p:sp>
        <p:nvSpPr>
          <p:cNvPr id="4" name="Содержимое 2"/>
          <p:cNvSpPr>
            <a:spLocks noGrp="1"/>
          </p:cNvSpPr>
          <p:nvPr>
            <p:ph idx="1"/>
          </p:nvPr>
        </p:nvSpPr>
        <p:spPr>
          <a:xfrm>
            <a:off x="3032449" y="961053"/>
            <a:ext cx="8549951" cy="2369317"/>
          </a:xfrm>
        </p:spPr>
        <p:txBody>
          <a:bodyPr/>
          <a:lstStyle>
            <a:lvl1pPr marL="177800" indent="-177800">
              <a:lnSpc>
                <a:spcPts val="1700"/>
              </a:lnSpc>
              <a:defRPr sz="1700"/>
            </a:lvl1pPr>
            <a:lvl2pPr>
              <a:lnSpc>
                <a:spcPts val="1700"/>
              </a:lnSpc>
              <a:defRPr sz="1600"/>
            </a:lvl2pPr>
            <a:lvl3pPr>
              <a:lnSpc>
                <a:spcPts val="1700"/>
              </a:lnSpc>
              <a:defRPr sz="1400"/>
            </a:lvl3pPr>
            <a:lvl4pPr>
              <a:lnSpc>
                <a:spcPts val="1700"/>
              </a:lnSpc>
              <a:defRPr sz="1200"/>
            </a:lvl4pPr>
            <a:lvl5pPr>
              <a:lnSpc>
                <a:spcPts val="1700"/>
              </a:lnSpc>
              <a:defRPr sz="1000"/>
            </a:lvl5pPr>
          </a:lstStyle>
          <a:p>
            <a:pPr lvl="0"/>
            <a:r>
              <a:rPr lang="ru-RU" noProof="0" dirty="0" err="1" smtClean="0"/>
              <a:t>Click</a:t>
            </a:r>
            <a:r>
              <a:rPr lang="ru-RU" noProof="0" dirty="0" smtClean="0"/>
              <a:t> </a:t>
            </a:r>
            <a:r>
              <a:rPr lang="ru-RU" noProof="0" dirty="0" err="1" smtClean="0"/>
              <a:t>to</a:t>
            </a:r>
            <a:r>
              <a:rPr lang="ru-RU" noProof="0" dirty="0" smtClean="0"/>
              <a:t> </a:t>
            </a:r>
            <a:r>
              <a:rPr lang="ru-RU" noProof="0" dirty="0" err="1" smtClean="0"/>
              <a:t>edit</a:t>
            </a:r>
            <a:r>
              <a:rPr lang="ru-RU" noProof="0" dirty="0" smtClean="0"/>
              <a:t> </a:t>
            </a:r>
            <a:r>
              <a:rPr lang="ru-RU" noProof="0" dirty="0" err="1" smtClean="0"/>
              <a:t>Master</a:t>
            </a:r>
            <a:r>
              <a:rPr lang="ru-RU" noProof="0" dirty="0" smtClean="0"/>
              <a:t> </a:t>
            </a:r>
            <a:r>
              <a:rPr lang="ru-RU" noProof="0" dirty="0" err="1" smtClean="0"/>
              <a:t>text</a:t>
            </a:r>
            <a:r>
              <a:rPr lang="ru-RU" noProof="0" dirty="0" smtClean="0"/>
              <a:t> </a:t>
            </a:r>
            <a:r>
              <a:rPr lang="ru-RU" noProof="0" dirty="0" err="1" smtClean="0"/>
              <a:t>styles</a:t>
            </a:r>
            <a:endParaRPr lang="ru-RU" noProof="0" dirty="0" smtClean="0"/>
          </a:p>
          <a:p>
            <a:pPr lvl="1"/>
            <a:r>
              <a:rPr lang="ru-RU" noProof="0" dirty="0" err="1" smtClean="0"/>
              <a:t>Second</a:t>
            </a:r>
            <a:r>
              <a:rPr lang="ru-RU" noProof="0" dirty="0" smtClean="0"/>
              <a:t> </a:t>
            </a:r>
            <a:r>
              <a:rPr lang="ru-RU" noProof="0" dirty="0" err="1" smtClean="0"/>
              <a:t>level</a:t>
            </a:r>
            <a:endParaRPr lang="ru-RU" noProof="0" dirty="0" smtClean="0"/>
          </a:p>
          <a:p>
            <a:pPr lvl="2"/>
            <a:r>
              <a:rPr lang="ru-RU" noProof="0" dirty="0" err="1" smtClean="0"/>
              <a:t>Third</a:t>
            </a:r>
            <a:r>
              <a:rPr lang="ru-RU" noProof="0" dirty="0" smtClean="0"/>
              <a:t> </a:t>
            </a:r>
            <a:r>
              <a:rPr lang="ru-RU" noProof="0" dirty="0" err="1" smtClean="0"/>
              <a:t>level</a:t>
            </a:r>
            <a:endParaRPr lang="ru-RU" noProof="0" dirty="0" smtClean="0"/>
          </a:p>
          <a:p>
            <a:pPr lvl="3"/>
            <a:r>
              <a:rPr lang="ru-RU" noProof="0" dirty="0" err="1" smtClean="0"/>
              <a:t>Fourth</a:t>
            </a:r>
            <a:r>
              <a:rPr lang="ru-RU" noProof="0" dirty="0" smtClean="0"/>
              <a:t> </a:t>
            </a:r>
            <a:r>
              <a:rPr lang="ru-RU" noProof="0" dirty="0" err="1" smtClean="0"/>
              <a:t>level</a:t>
            </a:r>
            <a:endParaRPr lang="ru-RU" noProof="0" dirty="0" smtClean="0"/>
          </a:p>
          <a:p>
            <a:pPr lvl="4"/>
            <a:r>
              <a:rPr lang="ru-RU" noProof="0" dirty="0" err="1" smtClean="0"/>
              <a:t>Fifth</a:t>
            </a:r>
            <a:r>
              <a:rPr lang="ru-RU" noProof="0" dirty="0" smtClean="0"/>
              <a:t> </a:t>
            </a:r>
            <a:r>
              <a:rPr lang="ru-RU" noProof="0" dirty="0" err="1" smtClean="0"/>
              <a:t>level</a:t>
            </a:r>
            <a:endParaRPr lang="ru-RU" noProof="0" dirty="0"/>
          </a:p>
        </p:txBody>
      </p:sp>
      <p:sp>
        <p:nvSpPr>
          <p:cNvPr id="8" name="Прямоугольник 7"/>
          <p:cNvSpPr/>
          <p:nvPr userDrawn="1"/>
        </p:nvSpPr>
        <p:spPr>
          <a:xfrm>
            <a:off x="609600" y="3933164"/>
            <a:ext cx="10972800" cy="104775"/>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9" name="Рисунок 4"/>
          <p:cNvSpPr>
            <a:spLocks noGrp="1"/>
          </p:cNvSpPr>
          <p:nvPr>
            <p:ph type="pic" sz="quarter" idx="10"/>
          </p:nvPr>
        </p:nvSpPr>
        <p:spPr>
          <a:xfrm>
            <a:off x="609600" y="961053"/>
            <a:ext cx="2304000" cy="2304000"/>
          </a:xfrm>
        </p:spPr>
        <p:txBody>
          <a:bodyPr/>
          <a:lstStyle/>
          <a:p>
            <a:r>
              <a:rPr lang="en-US" dirty="0" smtClean="0"/>
              <a:t>Click icon to add picture</a:t>
            </a:r>
            <a:endParaRPr lang="ru-RU" dirty="0"/>
          </a:p>
        </p:txBody>
      </p:sp>
      <p:sp>
        <p:nvSpPr>
          <p:cNvPr id="26" name="Текст 25"/>
          <p:cNvSpPr>
            <a:spLocks noGrp="1"/>
          </p:cNvSpPr>
          <p:nvPr>
            <p:ph type="body" sz="quarter" idx="14" hasCustomPrompt="1"/>
          </p:nvPr>
        </p:nvSpPr>
        <p:spPr>
          <a:xfrm>
            <a:off x="609600" y="3395663"/>
            <a:ext cx="10972800" cy="466725"/>
          </a:xfrm>
        </p:spPr>
        <p:txBody>
          <a:bodyPr vert="horz" wrap="square" lIns="91440" tIns="45720" rIns="91440" bIns="45720" numCol="1" anchor="ctr" anchorCtr="0" compatLnSpc="1">
            <a:prstTxWarp prst="textNoShape">
              <a:avLst/>
            </a:prstTxWarp>
            <a:noAutofit/>
          </a:bodyPr>
          <a:lstStyle>
            <a:lvl1pPr marL="0" indent="0" algn="l" defTabSz="457200" rtl="0" eaLnBrk="1" fontAlgn="base" hangingPunct="1">
              <a:spcBef>
                <a:spcPct val="0"/>
              </a:spcBef>
              <a:spcAft>
                <a:spcPct val="0"/>
              </a:spcAft>
              <a:buNone/>
              <a:defRPr lang="ru-RU" altLang="ru-RU" sz="3200" b="1" kern="1200" cap="none" dirty="0" smtClean="0">
                <a:solidFill>
                  <a:srgbClr val="A6A8AA"/>
                </a:solidFill>
                <a:latin typeface="Myriad Pro" charset="0"/>
                <a:ea typeface="Arial" panose="020B0604020202020204" pitchFamily="34" charset="0"/>
                <a:cs typeface="Myriad Pro"/>
              </a:defRPr>
            </a:lvl1pPr>
            <a:lvl2pPr>
              <a:defRPr lang="ru-RU" sz="3200" b="1" smtClean="0">
                <a:solidFill>
                  <a:schemeClr val="tx1"/>
                </a:solidFill>
                <a:latin typeface="Myriad Pro" charset="0"/>
              </a:defRPr>
            </a:lvl2pPr>
            <a:lvl3pPr>
              <a:defRPr lang="ru-RU" sz="3200" b="1" smtClean="0">
                <a:solidFill>
                  <a:schemeClr val="tx1"/>
                </a:solidFill>
                <a:latin typeface="Myriad Pro" charset="0"/>
              </a:defRPr>
            </a:lvl3pPr>
            <a:lvl4pPr>
              <a:defRPr lang="ru-RU" sz="3200" b="1" smtClean="0">
                <a:solidFill>
                  <a:schemeClr val="tx1"/>
                </a:solidFill>
                <a:latin typeface="Myriad Pro" charset="0"/>
              </a:defRPr>
            </a:lvl4pPr>
            <a:lvl5pPr>
              <a:defRPr lang="uk-UA" sz="3200" b="1">
                <a:solidFill>
                  <a:schemeClr val="tx1"/>
                </a:solidFill>
                <a:latin typeface="Myriad Pro" charset="0"/>
              </a:defRPr>
            </a:lvl5pPr>
          </a:lstStyle>
          <a:p>
            <a:pPr lvl="0">
              <a:spcBef>
                <a:spcPct val="0"/>
              </a:spcBef>
            </a:pPr>
            <a:r>
              <a:rPr lang="en-US" dirty="0" smtClean="0"/>
              <a:t>CLICK TO EDIT MASTER TITLE STYLE</a:t>
            </a:r>
            <a:endParaRPr lang="ru-RU" dirty="0" smtClean="0"/>
          </a:p>
        </p:txBody>
      </p:sp>
      <p:sp>
        <p:nvSpPr>
          <p:cNvPr id="31" name="Содержимое 2"/>
          <p:cNvSpPr>
            <a:spLocks noGrp="1"/>
          </p:cNvSpPr>
          <p:nvPr>
            <p:ph idx="15"/>
          </p:nvPr>
        </p:nvSpPr>
        <p:spPr>
          <a:xfrm>
            <a:off x="3032449" y="4136708"/>
            <a:ext cx="8549951" cy="2369317"/>
          </a:xfrm>
        </p:spPr>
        <p:txBody>
          <a:bodyPr/>
          <a:lstStyle>
            <a:lvl1pPr marL="177800" indent="-177800">
              <a:lnSpc>
                <a:spcPts val="1700"/>
              </a:lnSpc>
              <a:defRPr sz="1700"/>
            </a:lvl1pPr>
            <a:lvl2pPr>
              <a:lnSpc>
                <a:spcPts val="1700"/>
              </a:lnSpc>
              <a:defRPr sz="1600"/>
            </a:lvl2pPr>
            <a:lvl3pPr>
              <a:lnSpc>
                <a:spcPts val="1700"/>
              </a:lnSpc>
              <a:defRPr sz="1400"/>
            </a:lvl3pPr>
            <a:lvl4pPr>
              <a:lnSpc>
                <a:spcPts val="1700"/>
              </a:lnSpc>
              <a:defRPr sz="1200"/>
            </a:lvl4pPr>
            <a:lvl5pPr>
              <a:lnSpc>
                <a:spcPts val="1700"/>
              </a:lnSpc>
              <a:defRPr sz="1000"/>
            </a:lvl5pPr>
          </a:lstStyle>
          <a:p>
            <a:pPr lvl="0"/>
            <a:r>
              <a:rPr lang="ru-RU" noProof="0" dirty="0" err="1" smtClean="0"/>
              <a:t>Click</a:t>
            </a:r>
            <a:r>
              <a:rPr lang="ru-RU" noProof="0" dirty="0" smtClean="0"/>
              <a:t> </a:t>
            </a:r>
            <a:r>
              <a:rPr lang="ru-RU" noProof="0" dirty="0" err="1" smtClean="0"/>
              <a:t>to</a:t>
            </a:r>
            <a:r>
              <a:rPr lang="ru-RU" noProof="0" dirty="0" smtClean="0"/>
              <a:t> </a:t>
            </a:r>
            <a:r>
              <a:rPr lang="ru-RU" noProof="0" dirty="0" err="1" smtClean="0"/>
              <a:t>edit</a:t>
            </a:r>
            <a:r>
              <a:rPr lang="ru-RU" noProof="0" dirty="0" smtClean="0"/>
              <a:t> </a:t>
            </a:r>
            <a:r>
              <a:rPr lang="ru-RU" noProof="0" dirty="0" err="1" smtClean="0"/>
              <a:t>Master</a:t>
            </a:r>
            <a:r>
              <a:rPr lang="ru-RU" noProof="0" dirty="0" smtClean="0"/>
              <a:t> </a:t>
            </a:r>
            <a:r>
              <a:rPr lang="ru-RU" noProof="0" dirty="0" err="1" smtClean="0"/>
              <a:t>text</a:t>
            </a:r>
            <a:r>
              <a:rPr lang="ru-RU" noProof="0" dirty="0" smtClean="0"/>
              <a:t> </a:t>
            </a:r>
            <a:r>
              <a:rPr lang="ru-RU" noProof="0" dirty="0" err="1" smtClean="0"/>
              <a:t>styles</a:t>
            </a:r>
            <a:endParaRPr lang="ru-RU" noProof="0" dirty="0" smtClean="0"/>
          </a:p>
          <a:p>
            <a:pPr lvl="1"/>
            <a:r>
              <a:rPr lang="ru-RU" noProof="0" dirty="0" err="1" smtClean="0"/>
              <a:t>Second</a:t>
            </a:r>
            <a:r>
              <a:rPr lang="ru-RU" noProof="0" dirty="0" smtClean="0"/>
              <a:t> </a:t>
            </a:r>
            <a:r>
              <a:rPr lang="ru-RU" noProof="0" dirty="0" err="1" smtClean="0"/>
              <a:t>level</a:t>
            </a:r>
            <a:endParaRPr lang="ru-RU" noProof="0" dirty="0" smtClean="0"/>
          </a:p>
          <a:p>
            <a:pPr lvl="2"/>
            <a:r>
              <a:rPr lang="ru-RU" noProof="0" dirty="0" err="1" smtClean="0"/>
              <a:t>Third</a:t>
            </a:r>
            <a:r>
              <a:rPr lang="ru-RU" noProof="0" dirty="0" smtClean="0"/>
              <a:t> </a:t>
            </a:r>
            <a:r>
              <a:rPr lang="ru-RU" noProof="0" dirty="0" err="1" smtClean="0"/>
              <a:t>level</a:t>
            </a:r>
            <a:endParaRPr lang="ru-RU" noProof="0" dirty="0" smtClean="0"/>
          </a:p>
          <a:p>
            <a:pPr lvl="3"/>
            <a:r>
              <a:rPr lang="ru-RU" noProof="0" dirty="0" err="1" smtClean="0"/>
              <a:t>Fourth</a:t>
            </a:r>
            <a:r>
              <a:rPr lang="ru-RU" noProof="0" dirty="0" smtClean="0"/>
              <a:t> </a:t>
            </a:r>
            <a:r>
              <a:rPr lang="ru-RU" noProof="0" dirty="0" err="1" smtClean="0"/>
              <a:t>level</a:t>
            </a:r>
            <a:endParaRPr lang="ru-RU" noProof="0" dirty="0" smtClean="0"/>
          </a:p>
          <a:p>
            <a:pPr lvl="4"/>
            <a:r>
              <a:rPr lang="ru-RU" noProof="0" dirty="0" err="1" smtClean="0"/>
              <a:t>Fifth</a:t>
            </a:r>
            <a:r>
              <a:rPr lang="ru-RU" noProof="0" dirty="0" smtClean="0"/>
              <a:t> </a:t>
            </a:r>
            <a:r>
              <a:rPr lang="ru-RU" noProof="0" dirty="0" err="1" smtClean="0"/>
              <a:t>level</a:t>
            </a:r>
            <a:endParaRPr lang="ru-RU" noProof="0" dirty="0"/>
          </a:p>
        </p:txBody>
      </p:sp>
      <p:sp>
        <p:nvSpPr>
          <p:cNvPr id="32" name="Рисунок 4"/>
          <p:cNvSpPr>
            <a:spLocks noGrp="1"/>
          </p:cNvSpPr>
          <p:nvPr>
            <p:ph type="pic" sz="quarter" idx="16"/>
          </p:nvPr>
        </p:nvSpPr>
        <p:spPr>
          <a:xfrm>
            <a:off x="609600" y="4136708"/>
            <a:ext cx="2304000" cy="2304000"/>
          </a:xfrm>
        </p:spPr>
        <p:txBody>
          <a:bodyPr/>
          <a:lstStyle/>
          <a:p>
            <a:r>
              <a:rPr lang="en-US" dirty="0" smtClean="0"/>
              <a:t>Click icon to add picture</a:t>
            </a:r>
            <a:endParaRPr lang="ru-RU" dirty="0"/>
          </a:p>
        </p:txBody>
      </p:sp>
    </p:spTree>
    <p:extLst>
      <p:ext uri="{BB962C8B-B14F-4D97-AF65-F5344CB8AC3E}">
        <p14:creationId xmlns:p14="http://schemas.microsoft.com/office/powerpoint/2010/main" val="46237745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noProof="0" dirty="0" err="1" smtClean="0"/>
              <a:t>CLICK</a:t>
            </a:r>
            <a:r>
              <a:rPr lang="ru-RU" noProof="0" dirty="0" smtClean="0"/>
              <a:t> </a:t>
            </a:r>
            <a:r>
              <a:rPr lang="ru-RU" noProof="0" dirty="0" err="1" smtClean="0"/>
              <a:t>TO</a:t>
            </a:r>
            <a:r>
              <a:rPr lang="ru-RU" noProof="0" dirty="0" smtClean="0"/>
              <a:t> </a:t>
            </a:r>
            <a:r>
              <a:rPr lang="ru-RU" noProof="0" dirty="0" err="1" smtClean="0"/>
              <a:t>EDIT</a:t>
            </a:r>
            <a:r>
              <a:rPr lang="ru-RU" noProof="0" dirty="0" smtClean="0"/>
              <a:t> </a:t>
            </a:r>
            <a:r>
              <a:rPr lang="ru-RU" noProof="0" dirty="0" err="1" smtClean="0"/>
              <a:t>MASTER</a:t>
            </a:r>
            <a:r>
              <a:rPr lang="ru-RU" noProof="0" dirty="0" smtClean="0"/>
              <a:t> </a:t>
            </a:r>
            <a:r>
              <a:rPr lang="ru-RU" noProof="0" dirty="0" err="1" smtClean="0"/>
              <a:t>TITLE</a:t>
            </a:r>
            <a:r>
              <a:rPr lang="ru-RU" noProof="0" dirty="0" smtClean="0"/>
              <a:t> </a:t>
            </a:r>
            <a:r>
              <a:rPr lang="ru-RU" noProof="0" dirty="0" err="1" smtClean="0"/>
              <a:t>STYLE</a:t>
            </a:r>
            <a:endParaRPr lang="ru-RU" noProof="0" dirty="0"/>
          </a:p>
        </p:txBody>
      </p:sp>
      <p:sp>
        <p:nvSpPr>
          <p:cNvPr id="4" name="Содержимое 2"/>
          <p:cNvSpPr>
            <a:spLocks noGrp="1"/>
          </p:cNvSpPr>
          <p:nvPr>
            <p:ph idx="1"/>
          </p:nvPr>
        </p:nvSpPr>
        <p:spPr>
          <a:xfrm>
            <a:off x="3032449" y="961053"/>
            <a:ext cx="8549951" cy="2369317"/>
          </a:xfrm>
        </p:spPr>
        <p:txBody>
          <a:bodyPr/>
          <a:lstStyle>
            <a:lvl1pPr marL="177800" indent="-177800">
              <a:lnSpc>
                <a:spcPts val="1700"/>
              </a:lnSpc>
              <a:defRPr sz="1700"/>
            </a:lvl1pPr>
            <a:lvl2pPr>
              <a:lnSpc>
                <a:spcPts val="1700"/>
              </a:lnSpc>
              <a:defRPr sz="1600"/>
            </a:lvl2pPr>
            <a:lvl3pPr>
              <a:lnSpc>
                <a:spcPts val="1700"/>
              </a:lnSpc>
              <a:defRPr sz="1400"/>
            </a:lvl3pPr>
            <a:lvl4pPr>
              <a:lnSpc>
                <a:spcPts val="1700"/>
              </a:lnSpc>
              <a:defRPr sz="1200"/>
            </a:lvl4pPr>
            <a:lvl5pPr>
              <a:lnSpc>
                <a:spcPts val="1700"/>
              </a:lnSpc>
              <a:defRPr sz="1000"/>
            </a:lvl5pPr>
          </a:lstStyle>
          <a:p>
            <a:pPr lvl="0"/>
            <a:r>
              <a:rPr lang="ru-RU" noProof="0" dirty="0" err="1" smtClean="0"/>
              <a:t>Click</a:t>
            </a:r>
            <a:r>
              <a:rPr lang="ru-RU" noProof="0" dirty="0" smtClean="0"/>
              <a:t> </a:t>
            </a:r>
            <a:r>
              <a:rPr lang="ru-RU" noProof="0" dirty="0" err="1" smtClean="0"/>
              <a:t>to</a:t>
            </a:r>
            <a:r>
              <a:rPr lang="ru-RU" noProof="0" dirty="0" smtClean="0"/>
              <a:t> </a:t>
            </a:r>
            <a:r>
              <a:rPr lang="ru-RU" noProof="0" dirty="0" err="1" smtClean="0"/>
              <a:t>edit</a:t>
            </a:r>
            <a:r>
              <a:rPr lang="ru-RU" noProof="0" dirty="0" smtClean="0"/>
              <a:t> </a:t>
            </a:r>
            <a:r>
              <a:rPr lang="ru-RU" noProof="0" dirty="0" err="1" smtClean="0"/>
              <a:t>Master</a:t>
            </a:r>
            <a:r>
              <a:rPr lang="ru-RU" noProof="0" dirty="0" smtClean="0"/>
              <a:t> </a:t>
            </a:r>
            <a:r>
              <a:rPr lang="ru-RU" noProof="0" dirty="0" err="1" smtClean="0"/>
              <a:t>text</a:t>
            </a:r>
            <a:r>
              <a:rPr lang="ru-RU" noProof="0" dirty="0" smtClean="0"/>
              <a:t> </a:t>
            </a:r>
            <a:r>
              <a:rPr lang="ru-RU" noProof="0" dirty="0" err="1" smtClean="0"/>
              <a:t>styles</a:t>
            </a:r>
            <a:endParaRPr lang="ru-RU" noProof="0" dirty="0" smtClean="0"/>
          </a:p>
          <a:p>
            <a:pPr lvl="1"/>
            <a:r>
              <a:rPr lang="ru-RU" noProof="0" dirty="0" err="1" smtClean="0"/>
              <a:t>Second</a:t>
            </a:r>
            <a:r>
              <a:rPr lang="ru-RU" noProof="0" dirty="0" smtClean="0"/>
              <a:t> </a:t>
            </a:r>
            <a:r>
              <a:rPr lang="ru-RU" noProof="0" dirty="0" err="1" smtClean="0"/>
              <a:t>level</a:t>
            </a:r>
            <a:endParaRPr lang="ru-RU" noProof="0" dirty="0" smtClean="0"/>
          </a:p>
          <a:p>
            <a:pPr lvl="2"/>
            <a:r>
              <a:rPr lang="ru-RU" noProof="0" dirty="0" err="1" smtClean="0"/>
              <a:t>Third</a:t>
            </a:r>
            <a:r>
              <a:rPr lang="ru-RU" noProof="0" dirty="0" smtClean="0"/>
              <a:t> </a:t>
            </a:r>
            <a:r>
              <a:rPr lang="ru-RU" noProof="0" dirty="0" err="1" smtClean="0"/>
              <a:t>level</a:t>
            </a:r>
            <a:endParaRPr lang="ru-RU" noProof="0" dirty="0" smtClean="0"/>
          </a:p>
          <a:p>
            <a:pPr lvl="3"/>
            <a:r>
              <a:rPr lang="ru-RU" noProof="0" dirty="0" err="1" smtClean="0"/>
              <a:t>Fourth</a:t>
            </a:r>
            <a:r>
              <a:rPr lang="ru-RU" noProof="0" dirty="0" smtClean="0"/>
              <a:t> </a:t>
            </a:r>
            <a:r>
              <a:rPr lang="ru-RU" noProof="0" dirty="0" err="1" smtClean="0"/>
              <a:t>level</a:t>
            </a:r>
            <a:endParaRPr lang="ru-RU" noProof="0" dirty="0" smtClean="0"/>
          </a:p>
          <a:p>
            <a:pPr lvl="4"/>
            <a:r>
              <a:rPr lang="ru-RU" noProof="0" dirty="0" err="1" smtClean="0"/>
              <a:t>Fifth</a:t>
            </a:r>
            <a:r>
              <a:rPr lang="ru-RU" noProof="0" dirty="0" smtClean="0"/>
              <a:t> </a:t>
            </a:r>
            <a:r>
              <a:rPr lang="ru-RU" noProof="0" dirty="0" err="1" smtClean="0"/>
              <a:t>level</a:t>
            </a:r>
            <a:endParaRPr lang="ru-RU" noProof="0" dirty="0"/>
          </a:p>
        </p:txBody>
      </p:sp>
      <p:sp>
        <p:nvSpPr>
          <p:cNvPr id="9" name="Рисунок 4"/>
          <p:cNvSpPr>
            <a:spLocks noGrp="1"/>
          </p:cNvSpPr>
          <p:nvPr>
            <p:ph type="pic" sz="quarter" idx="10"/>
          </p:nvPr>
        </p:nvSpPr>
        <p:spPr>
          <a:xfrm>
            <a:off x="609600" y="961053"/>
            <a:ext cx="2304000" cy="2304000"/>
          </a:xfrm>
        </p:spPr>
        <p:txBody>
          <a:bodyPr/>
          <a:lstStyle/>
          <a:p>
            <a:r>
              <a:rPr lang="en-US" dirty="0" smtClean="0"/>
              <a:t>Click icon to add picture</a:t>
            </a:r>
            <a:endParaRPr lang="ru-RU" dirty="0"/>
          </a:p>
        </p:txBody>
      </p:sp>
    </p:spTree>
    <p:extLst>
      <p:ext uri="{BB962C8B-B14F-4D97-AF65-F5344CB8AC3E}">
        <p14:creationId xmlns:p14="http://schemas.microsoft.com/office/powerpoint/2010/main" val="148961518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27F31DA9-B8A3-49C5-BECD-74B3B75B48AF}" type="slidenum">
              <a:rPr lang="ru-RU" altLang="ru-RU" smtClean="0"/>
              <a:pPr/>
              <a:t>‹#›</a:t>
            </a:fld>
            <a:endParaRPr lang="ru-RU" altLang="ru-RU"/>
          </a:p>
        </p:txBody>
      </p:sp>
    </p:spTree>
    <p:extLst>
      <p:ext uri="{BB962C8B-B14F-4D97-AF65-F5344CB8AC3E}">
        <p14:creationId xmlns:p14="http://schemas.microsoft.com/office/powerpoint/2010/main" val="13865927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410462900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7818303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33405036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60324996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9281828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23430216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0" y="0"/>
            <a:ext cx="12192000" cy="6858000"/>
          </a:xfrm>
          <a:prstGeom prst="rect">
            <a:avLst/>
          </a:prstGeom>
          <a:solidFill>
            <a:srgbClr val="FAB428"/>
          </a:solidFill>
          <a:ln w="9525">
            <a:solidFill>
              <a:srgbClr val="FAB222"/>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kumimoji="0" lang="ru-RU" sz="1800">
              <a:solidFill>
                <a:schemeClr val="lt1"/>
              </a:solidFill>
              <a:latin typeface="+mn-lt"/>
              <a:cs typeface="+mn-cs"/>
            </a:endParaRPr>
          </a:p>
        </p:txBody>
      </p:sp>
      <p:sp>
        <p:nvSpPr>
          <p:cNvPr id="4" name="Прямоугольник 3"/>
          <p:cNvSpPr/>
          <p:nvPr/>
        </p:nvSpPr>
        <p:spPr>
          <a:xfrm>
            <a:off x="5427134" y="987425"/>
            <a:ext cx="1312333" cy="133350"/>
          </a:xfrm>
          <a:prstGeom prst="rect">
            <a:avLst/>
          </a:prstGeom>
          <a:solidFill>
            <a:srgbClr val="FFD4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2" name="Название 1"/>
          <p:cNvSpPr>
            <a:spLocks noGrp="1"/>
          </p:cNvSpPr>
          <p:nvPr>
            <p:ph type="title"/>
          </p:nvPr>
        </p:nvSpPr>
        <p:spPr>
          <a:xfrm>
            <a:off x="1" y="3103229"/>
            <a:ext cx="12191999" cy="588433"/>
          </a:xfrm>
        </p:spPr>
        <p:txBody>
          <a:bodyPr anchor="t"/>
          <a:lstStyle>
            <a:lvl1pPr algn="ctr">
              <a:defRPr sz="3200" b="0" cap="all">
                <a:solidFill>
                  <a:schemeClr val="bg1"/>
                </a:solidFill>
              </a:defRPr>
            </a:lvl1pPr>
          </a:lstStyle>
          <a:p>
            <a:r>
              <a:rPr lang="en-US" smtClean="0"/>
              <a:t>Click to edit Master title style</a:t>
            </a:r>
            <a:endParaRPr lang="ru-RU" dirty="0"/>
          </a:p>
        </p:txBody>
      </p:sp>
    </p:spTree>
    <p:extLst>
      <p:ext uri="{BB962C8B-B14F-4D97-AF65-F5344CB8AC3E}">
        <p14:creationId xmlns:p14="http://schemas.microsoft.com/office/powerpoint/2010/main" val="39315991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25530573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4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161550193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48568163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55995366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7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3522226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8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81548744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9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32383078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0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212662649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2952583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75243402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Основной текст">
    <p:spTree>
      <p:nvGrpSpPr>
        <p:cNvPr id="1" name=""/>
        <p:cNvGrpSpPr/>
        <p:nvPr/>
      </p:nvGrpSpPr>
      <p:grpSpPr>
        <a:xfrm>
          <a:off x="0" y="0"/>
          <a:ext cx="0" cy="0"/>
          <a:chOff x="0" y="0"/>
          <a:chExt cx="0" cy="0"/>
        </a:xfrm>
      </p:grpSpPr>
      <p:sp>
        <p:nvSpPr>
          <p:cNvPr id="6" name="Прямоугольник 5"/>
          <p:cNvSpPr/>
          <p:nvPr/>
        </p:nvSpPr>
        <p:spPr>
          <a:xfrm>
            <a:off x="609600" y="762001"/>
            <a:ext cx="10972800" cy="104775"/>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2" name="Название 1"/>
          <p:cNvSpPr>
            <a:spLocks noGrp="1"/>
          </p:cNvSpPr>
          <p:nvPr>
            <p:ph type="title" hasCustomPrompt="1"/>
          </p:nvPr>
        </p:nvSpPr>
        <p:spPr/>
        <p:txBody>
          <a:bodyPr/>
          <a:lstStyle>
            <a:lvl1pPr>
              <a:defRPr cap="none">
                <a:solidFill>
                  <a:srgbClr val="A6A8AA"/>
                </a:solidFill>
              </a:defRPr>
            </a:lvl1pPr>
          </a:lstStyle>
          <a:p>
            <a:r>
              <a:rPr lang="en-US" dirty="0" smtClean="0"/>
              <a:t>CLICK TO EDIT MASTER TITLE STYLE</a:t>
            </a:r>
            <a:endParaRPr lang="ru-RU" dirty="0"/>
          </a:p>
        </p:txBody>
      </p:sp>
      <p:sp>
        <p:nvSpPr>
          <p:cNvPr id="3" name="Содержимое 2"/>
          <p:cNvSpPr>
            <a:spLocks noGrp="1"/>
          </p:cNvSpPr>
          <p:nvPr>
            <p:ph idx="1"/>
          </p:nvPr>
        </p:nvSpPr>
        <p:spPr>
          <a:xfrm>
            <a:off x="609600" y="1385458"/>
            <a:ext cx="10972800" cy="561877"/>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cap="all"/>
            </a:lvl1pPr>
            <a:lvl2pPr marL="457200" indent="0">
              <a:buNone/>
              <a:defRPr/>
            </a:lvl2pPr>
            <a:lvl3pPr marL="914400" indent="0">
              <a:buNone/>
              <a:defRPr/>
            </a:lvl3pPr>
          </a:lstStyle>
          <a:p>
            <a:pPr lvl="0"/>
            <a:r>
              <a:rPr lang="en-US" smtClean="0"/>
              <a:t>Click to edit Master text styles</a:t>
            </a:r>
          </a:p>
        </p:txBody>
      </p:sp>
      <p:sp>
        <p:nvSpPr>
          <p:cNvPr id="9" name="Содержимое 2"/>
          <p:cNvSpPr>
            <a:spLocks noGrp="1"/>
          </p:cNvSpPr>
          <p:nvPr>
            <p:ph idx="13"/>
          </p:nvPr>
        </p:nvSpPr>
        <p:spPr>
          <a:xfrm>
            <a:off x="609600" y="2455334"/>
            <a:ext cx="10972800" cy="366375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lvl1pPr>
            <a:lvl2pPr marL="457200" indent="0">
              <a:buNone/>
              <a:defRPr/>
            </a:lvl2pPr>
            <a:lvl3pPr marL="914400" indent="0">
              <a:buNone/>
              <a:defRPr/>
            </a:lvl3pPr>
          </a:lstStyle>
          <a:p>
            <a:pPr lvl="0"/>
            <a:r>
              <a:rPr lang="en-US" dirty="0" smtClean="0"/>
              <a:t>Click to edit Master text styles</a:t>
            </a:r>
          </a:p>
        </p:txBody>
      </p:sp>
      <p:sp>
        <p:nvSpPr>
          <p:cNvPr id="7" name="Номер слайда 5"/>
          <p:cNvSpPr>
            <a:spLocks noGrp="1"/>
          </p:cNvSpPr>
          <p:nvPr>
            <p:ph type="sldNum" sz="quarter" idx="14"/>
          </p:nvPr>
        </p:nvSpPr>
        <p:spPr/>
        <p:txBody>
          <a:bodyPr/>
          <a:lstStyle>
            <a:lvl1pPr>
              <a:defRPr/>
            </a:lvl1pPr>
          </a:lstStyle>
          <a:p>
            <a:fld id="{8F19BF56-7AFC-4254-8646-E08DE8DCAB75}" type="slidenum">
              <a:rPr lang="en-US" smtClean="0"/>
              <a:t>‹#›</a:t>
            </a:fld>
            <a:endParaRPr lang="en-US"/>
          </a:p>
        </p:txBody>
      </p:sp>
    </p:spTree>
    <p:extLst>
      <p:ext uri="{BB962C8B-B14F-4D97-AF65-F5344CB8AC3E}">
        <p14:creationId xmlns:p14="http://schemas.microsoft.com/office/powerpoint/2010/main" val="28055813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Slide">
    <p:spTree>
      <p:nvGrpSpPr>
        <p:cNvPr id="1" name=""/>
        <p:cNvGrpSpPr/>
        <p:nvPr/>
      </p:nvGrpSpPr>
      <p:grpSpPr>
        <a:xfrm>
          <a:off x="0" y="0"/>
          <a:ext cx="0" cy="0"/>
          <a:chOff x="0" y="0"/>
          <a:chExt cx="0" cy="0"/>
        </a:xfrm>
      </p:grpSpPr>
      <p:sp>
        <p:nvSpPr>
          <p:cNvPr id="3" name="Title 2"/>
          <p:cNvSpPr>
            <a:spLocks noGrp="1"/>
          </p:cNvSpPr>
          <p:nvPr>
            <p:ph type="title"/>
          </p:nvPr>
        </p:nvSpPr>
        <p:spPr>
          <a:xfrm>
            <a:off x="517188" y="2811062"/>
            <a:ext cx="10975657" cy="83099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5266751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216570081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776817" y="6424614"/>
            <a:ext cx="2859616"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800" smtClean="0">
                <a:solidFill>
                  <a:srgbClr val="122632"/>
                </a:solidFill>
                <a:ea typeface="ＭＳ Ｐゴシック" panose="020B0600070205080204" pitchFamily="34" charset="-128"/>
              </a:rPr>
              <a:t>© Copyright JTI 2013</a:t>
            </a: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3" name="Content Placeholder 2"/>
          <p:cNvSpPr>
            <a:spLocks noGrp="1"/>
          </p:cNvSpPr>
          <p:nvPr>
            <p:ph idx="1"/>
          </p:nvPr>
        </p:nvSpPr>
        <p:spPr>
          <a:xfrm>
            <a:off x="778607" y="1994406"/>
            <a:ext cx="10619155" cy="426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a:xfrm>
            <a:off x="6000751" y="6424614"/>
            <a:ext cx="4798483" cy="287337"/>
          </a:xfrm>
          <a:prstGeom prst="rect">
            <a:avLst/>
          </a:prstGeom>
        </p:spPr>
        <p:txBody>
          <a:bodyPr/>
          <a:lstStyle>
            <a:lvl1pPr>
              <a:defRPr/>
            </a:lvl1pPr>
          </a:lstStyle>
          <a:p>
            <a:pPr>
              <a:defRPr/>
            </a:pPr>
            <a:r>
              <a:rPr lang="en-US" smtClean="0"/>
              <a:t>Grou</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AB00E60F-1C4B-403B-885A-D92607A7BF6B}" type="slidenum">
              <a:rPr lang="en-GB"/>
              <a:pPr>
                <a:defRPr/>
              </a:pPr>
              <a:t>‹#›</a:t>
            </a:fld>
            <a:endParaRPr lang="en-GB"/>
          </a:p>
        </p:txBody>
      </p:sp>
    </p:spTree>
    <p:extLst>
      <p:ext uri="{BB962C8B-B14F-4D97-AF65-F5344CB8AC3E}">
        <p14:creationId xmlns:p14="http://schemas.microsoft.com/office/powerpoint/2010/main" val="3436185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Section 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7188" y="2811062"/>
            <a:ext cx="10975657" cy="830997"/>
          </a:xfrm>
        </p:spPr>
        <p:txBody>
          <a:bodyPr/>
          <a:lstStyle>
            <a:lvl1pPr>
              <a:defRPr lang="en-US" sz="6000" b="0" kern="1200" cap="none" spc="-300" baseline="0" dirty="0">
                <a:ln w="3175">
                  <a:noFill/>
                </a:ln>
                <a:gradFill flip="none" rotWithShape="1">
                  <a:gsLst>
                    <a:gs pos="69167">
                      <a:schemeClr val="tx2"/>
                    </a:gs>
                    <a:gs pos="49000">
                      <a:schemeClr val="tx2"/>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8264200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4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425008350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6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142143831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7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399111154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Tree>
    <p:extLst>
      <p:ext uri="{BB962C8B-B14F-4D97-AF65-F5344CB8AC3E}">
        <p14:creationId xmlns:p14="http://schemas.microsoft.com/office/powerpoint/2010/main" val="409042631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77537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11376000" y="6198360"/>
            <a:ext cx="576064" cy="365125"/>
          </a:xfrm>
        </p:spPr>
        <p:txBody>
          <a:bodyPr/>
          <a:lstStyle/>
          <a:p>
            <a:fld id="{E57E8146-A8F7-4DC6-8FE0-AFE36713C47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3575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
        <p:nvSpPr>
          <p:cNvPr id="4" name="Содержимое 2"/>
          <p:cNvSpPr>
            <a:spLocks noGrp="1"/>
          </p:cNvSpPr>
          <p:nvPr>
            <p:ph idx="1"/>
          </p:nvPr>
        </p:nvSpPr>
        <p:spPr>
          <a:xfrm>
            <a:off x="609600" y="998377"/>
            <a:ext cx="10972800" cy="5127788"/>
          </a:xfrm>
        </p:spPr>
        <p:txBody>
          <a:bodyPr/>
          <a:lstStyle>
            <a:lvl1pPr>
              <a:defRPr sz="2800"/>
            </a:lvl1pPr>
            <a:lvl2pPr>
              <a:defRPr sz="2400"/>
            </a:lvl2pPr>
            <a:lvl3pPr>
              <a:defRPr sz="2000"/>
            </a:lvl3pPr>
            <a:lvl4pPr>
              <a:defRPr sz="1800"/>
            </a:lvl4pPr>
            <a:lvl5pPr>
              <a:defRPr sz="1200"/>
            </a:lvl5pPr>
          </a:lstStyle>
          <a:p>
            <a:pPr lvl="0"/>
            <a:r>
              <a:rPr lang="ru-RU" noProof="0" dirty="0" err="1" smtClean="0"/>
              <a:t>Click</a:t>
            </a:r>
            <a:r>
              <a:rPr lang="ru-RU" noProof="0" dirty="0" smtClean="0"/>
              <a:t> </a:t>
            </a:r>
            <a:r>
              <a:rPr lang="ru-RU" noProof="0" dirty="0" err="1" smtClean="0"/>
              <a:t>to</a:t>
            </a:r>
            <a:r>
              <a:rPr lang="ru-RU" noProof="0" dirty="0" smtClean="0"/>
              <a:t> </a:t>
            </a:r>
            <a:r>
              <a:rPr lang="ru-RU" noProof="0" dirty="0" err="1" smtClean="0"/>
              <a:t>edit</a:t>
            </a:r>
            <a:r>
              <a:rPr lang="ru-RU" noProof="0" dirty="0" smtClean="0"/>
              <a:t> </a:t>
            </a:r>
            <a:r>
              <a:rPr lang="ru-RU" noProof="0" dirty="0" err="1" smtClean="0"/>
              <a:t>Master</a:t>
            </a:r>
            <a:r>
              <a:rPr lang="ru-RU" noProof="0" dirty="0" smtClean="0"/>
              <a:t> </a:t>
            </a:r>
            <a:r>
              <a:rPr lang="ru-RU" noProof="0" dirty="0" err="1" smtClean="0"/>
              <a:t>text</a:t>
            </a:r>
            <a:r>
              <a:rPr lang="ru-RU" noProof="0" dirty="0" smtClean="0"/>
              <a:t> </a:t>
            </a:r>
            <a:r>
              <a:rPr lang="ru-RU" noProof="0" dirty="0" err="1" smtClean="0"/>
              <a:t>styles</a:t>
            </a:r>
            <a:endParaRPr lang="ru-RU" noProof="0" dirty="0" smtClean="0"/>
          </a:p>
          <a:p>
            <a:pPr lvl="1"/>
            <a:r>
              <a:rPr lang="ru-RU" noProof="0" dirty="0" err="1" smtClean="0"/>
              <a:t>Second</a:t>
            </a:r>
            <a:r>
              <a:rPr lang="ru-RU" noProof="0" dirty="0" smtClean="0"/>
              <a:t> </a:t>
            </a:r>
            <a:r>
              <a:rPr lang="ru-RU" noProof="0" dirty="0" err="1" smtClean="0"/>
              <a:t>level</a:t>
            </a:r>
            <a:endParaRPr lang="ru-RU" noProof="0" dirty="0" smtClean="0"/>
          </a:p>
          <a:p>
            <a:pPr lvl="2"/>
            <a:r>
              <a:rPr lang="ru-RU" noProof="0" dirty="0" err="1" smtClean="0"/>
              <a:t>Third</a:t>
            </a:r>
            <a:r>
              <a:rPr lang="ru-RU" noProof="0" dirty="0" smtClean="0"/>
              <a:t> </a:t>
            </a:r>
            <a:r>
              <a:rPr lang="ru-RU" noProof="0" dirty="0" err="1" smtClean="0"/>
              <a:t>level</a:t>
            </a:r>
            <a:endParaRPr lang="ru-RU" noProof="0" dirty="0" smtClean="0"/>
          </a:p>
          <a:p>
            <a:pPr lvl="3"/>
            <a:r>
              <a:rPr lang="ru-RU" noProof="0" dirty="0" err="1" smtClean="0"/>
              <a:t>Fourth</a:t>
            </a:r>
            <a:r>
              <a:rPr lang="ru-RU" noProof="0" dirty="0" smtClean="0"/>
              <a:t> </a:t>
            </a:r>
            <a:r>
              <a:rPr lang="ru-RU" noProof="0" dirty="0" err="1" smtClean="0"/>
              <a:t>level</a:t>
            </a:r>
            <a:endParaRPr lang="ru-RU" noProof="0" dirty="0" smtClean="0"/>
          </a:p>
          <a:p>
            <a:pPr lvl="4"/>
            <a:r>
              <a:rPr lang="ru-RU" noProof="0" dirty="0" err="1" smtClean="0"/>
              <a:t>Fifth</a:t>
            </a:r>
            <a:r>
              <a:rPr lang="ru-RU" noProof="0" dirty="0" smtClean="0"/>
              <a:t> </a:t>
            </a:r>
            <a:r>
              <a:rPr lang="ru-RU" noProof="0" dirty="0" err="1" smtClean="0"/>
              <a:t>level</a:t>
            </a:r>
            <a:endParaRPr lang="ru-RU" noProof="0" dirty="0"/>
          </a:p>
        </p:txBody>
      </p:sp>
      <p:sp>
        <p:nvSpPr>
          <p:cNvPr id="6" name="Заголовок 5"/>
          <p:cNvSpPr>
            <a:spLocks noGrp="1"/>
          </p:cNvSpPr>
          <p:nvPr>
            <p:ph type="title" hasCustomPrompt="1"/>
          </p:nvPr>
        </p:nvSpPr>
        <p:spPr/>
        <p:txBody>
          <a:bodyPr/>
          <a:lstStyle/>
          <a:p>
            <a:r>
              <a:rPr lang="ru-RU" dirty="0" smtClean="0"/>
              <a:t>ОБРАЗЕЦ ЗАГОЛОВКА</a:t>
            </a:r>
            <a:endParaRPr lang="ru-RU" dirty="0"/>
          </a:p>
        </p:txBody>
      </p:sp>
    </p:spTree>
    <p:extLst>
      <p:ext uri="{BB962C8B-B14F-4D97-AF65-F5344CB8AC3E}">
        <p14:creationId xmlns:p14="http://schemas.microsoft.com/office/powerpoint/2010/main" val="425632468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lvl1pPr marL="342900" marR="0"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lvl1pPr>
            <a:lvl2pPr marL="523875" marR="0"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lvl2pPr>
            <a:lvl3pPr marL="704850" marR="0"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lvl3pPr>
            <a:lvl4pPr marL="828675" marR="0" indent="-285750" algn="l" defTabSz="914400" rtl="0" eaLnBrk="0" fontAlgn="base" latinLnBrk="0" hangingPunct="0">
              <a:lnSpc>
                <a:spcPct val="100000"/>
              </a:lnSpc>
              <a:spcBef>
                <a:spcPct val="0"/>
              </a:spcBef>
              <a:spcAft>
                <a:spcPts val="400"/>
              </a:spcAft>
              <a:buClr>
                <a:srgbClr val="F47B1E"/>
              </a:buClr>
              <a:buSzTx/>
              <a:buFont typeface="Arial" panose="020B0604020202020204" pitchFamily="34" charset="0"/>
              <a:buChar char="•"/>
              <a:tabLst/>
              <a:defRPr/>
            </a:lvl4pPr>
            <a:lvl5pPr marL="1057275" marR="0"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lvl5pPr>
          </a:lstStyle>
          <a:p>
            <a:pPr marL="342900" marR="0" lvl="0"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Click to edit Master text styles</a:t>
            </a:r>
          </a:p>
          <a:p>
            <a:pPr marL="523875" marR="0" lvl="1"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Second level</a:t>
            </a:r>
          </a:p>
          <a:p>
            <a:pPr marL="704850" marR="0" lvl="2"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Third level</a:t>
            </a:r>
          </a:p>
          <a:p>
            <a:pPr marL="828675" marR="0" lvl="3" indent="-285750" algn="l" defTabSz="914400" rtl="0" eaLnBrk="0" fontAlgn="base" latinLnBrk="0" hangingPunct="0">
              <a:lnSpc>
                <a:spcPct val="100000"/>
              </a:lnSpc>
              <a:spcBef>
                <a:spcPct val="0"/>
              </a:spcBef>
              <a:spcAft>
                <a:spcPts val="400"/>
              </a:spcAft>
              <a:buClr>
                <a:srgbClr val="F47B1E"/>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Fourth level</a:t>
            </a:r>
          </a:p>
          <a:p>
            <a:pPr marL="1057275" marR="0" lvl="4" indent="-342900" algn="l" defTabSz="914400" rtl="0" eaLnBrk="0" fontAlgn="base" latinLnBrk="0" hangingPunct="0">
              <a:lnSpc>
                <a:spcPct val="100000"/>
              </a:lnSpc>
              <a:spcBef>
                <a:spcPct val="0"/>
              </a:spcBef>
              <a:spcAft>
                <a:spcPts val="400"/>
              </a:spcAft>
              <a:buClr>
                <a:srgbClr val="F47B1E"/>
              </a:buClr>
              <a:buSzTx/>
              <a:buFont typeface="+mj-lt"/>
              <a:buAutoNum type="arabicPeriod"/>
              <a:tabLst/>
              <a:defRPr/>
            </a:pP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Fifth level</a:t>
            </a:r>
            <a:endParaRPr kumimoji="0" lang="en-GB"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E57E8146-A8F7-4DC6-8FE0-AFE36713C47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375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Пользовательский маке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09601" y="1363664"/>
            <a:ext cx="3308351" cy="2193925"/>
          </a:xfrm>
        </p:spPr>
        <p:txBody>
          <a:bodyPr/>
          <a:lstStyle/>
          <a:p>
            <a:r>
              <a:rPr lang="en-US" smtClean="0"/>
              <a:t>Click icon to add picture</a:t>
            </a:r>
            <a:endParaRPr lang="ru-RU"/>
          </a:p>
        </p:txBody>
      </p:sp>
      <p:sp>
        <p:nvSpPr>
          <p:cNvPr id="2" name="Заголовок 1"/>
          <p:cNvSpPr>
            <a:spLocks noGrp="1"/>
          </p:cNvSpPr>
          <p:nvPr>
            <p:ph type="title"/>
          </p:nvPr>
        </p:nvSpPr>
        <p:spPr/>
        <p:txBody>
          <a:bodyPr/>
          <a:lstStyle/>
          <a:p>
            <a:r>
              <a:rPr lang="en-US" smtClean="0"/>
              <a:t>Click to edit Master title style</a:t>
            </a:r>
            <a:endParaRPr lang="ru-RU" dirty="0"/>
          </a:p>
        </p:txBody>
      </p:sp>
      <p:sp>
        <p:nvSpPr>
          <p:cNvPr id="6" name="Прямоугольник 5"/>
          <p:cNvSpPr/>
          <p:nvPr/>
        </p:nvSpPr>
        <p:spPr>
          <a:xfrm>
            <a:off x="3917952" y="1363664"/>
            <a:ext cx="7664449" cy="2193925"/>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7" name="Прямоугольник 6"/>
          <p:cNvSpPr/>
          <p:nvPr/>
        </p:nvSpPr>
        <p:spPr>
          <a:xfrm>
            <a:off x="594784" y="5060745"/>
            <a:ext cx="3539067" cy="890933"/>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8" name="Прямоугольник 7"/>
          <p:cNvSpPr/>
          <p:nvPr/>
        </p:nvSpPr>
        <p:spPr>
          <a:xfrm>
            <a:off x="4320118" y="5060745"/>
            <a:ext cx="3541183" cy="890933"/>
          </a:xfrm>
          <a:prstGeom prst="rect">
            <a:avLst/>
          </a:prstGeom>
          <a:solidFill>
            <a:srgbClr val="FFD4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9" name="Прямоугольник 8"/>
          <p:cNvSpPr/>
          <p:nvPr/>
        </p:nvSpPr>
        <p:spPr>
          <a:xfrm>
            <a:off x="8041218" y="5060745"/>
            <a:ext cx="3541183" cy="890933"/>
          </a:xfrm>
          <a:prstGeom prst="rect">
            <a:avLst/>
          </a:prstGeom>
          <a:solidFill>
            <a:srgbClr val="D0D1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17" name="Текст 16"/>
          <p:cNvSpPr>
            <a:spLocks noGrp="1"/>
          </p:cNvSpPr>
          <p:nvPr>
            <p:ph type="body" sz="quarter" idx="11"/>
          </p:nvPr>
        </p:nvSpPr>
        <p:spPr>
          <a:xfrm>
            <a:off x="4026959" y="1498602"/>
            <a:ext cx="7422919" cy="668337"/>
          </a:xfrm>
        </p:spPr>
        <p:txBody>
          <a:bodyPr/>
          <a:lstStyle>
            <a:lvl1pPr marL="0" indent="0">
              <a:buNone/>
              <a:defRPr lang="ru-RU" sz="1800" kern="1200" spc="-150" dirty="0" smtClean="0">
                <a:solidFill>
                  <a:schemeClr val="tx1"/>
                </a:solidFill>
                <a:latin typeface="+mn-lt"/>
                <a:ea typeface="+mn-ea"/>
                <a:cs typeface="+mn-cs"/>
              </a:defRPr>
            </a:lvl1pPr>
            <a:lvl2pPr>
              <a:defRPr kumimoji="0" lang="ru-RU" sz="1800" kern="1200" dirty="0" smtClean="0">
                <a:solidFill>
                  <a:schemeClr val="bg1"/>
                </a:solidFill>
                <a:latin typeface="Myriad Pro" charset="0"/>
                <a:ea typeface="+mn-ea"/>
                <a:cs typeface="Arial" panose="020B0604020202020204" pitchFamily="34" charset="0"/>
              </a:defRPr>
            </a:lvl2pPr>
            <a:lvl3pPr>
              <a:defRPr kumimoji="0" lang="ru-RU" sz="1800" kern="1200" dirty="0" smtClean="0">
                <a:solidFill>
                  <a:schemeClr val="bg1"/>
                </a:solidFill>
                <a:latin typeface="Myriad Pro" charset="0"/>
                <a:ea typeface="+mn-ea"/>
                <a:cs typeface="Arial" panose="020B0604020202020204" pitchFamily="34" charset="0"/>
              </a:defRPr>
            </a:lvl3pPr>
            <a:lvl4pPr>
              <a:defRPr kumimoji="0" lang="ru-RU" sz="1800" kern="1200" dirty="0" smtClean="0">
                <a:solidFill>
                  <a:schemeClr val="bg1"/>
                </a:solidFill>
                <a:latin typeface="Myriad Pro" charset="0"/>
                <a:ea typeface="+mn-ea"/>
                <a:cs typeface="Arial" panose="020B0604020202020204" pitchFamily="34" charset="0"/>
              </a:defRPr>
            </a:lvl4pPr>
            <a:lvl5pPr>
              <a:defRPr kumimoji="0" lang="ru-RU" sz="1800" kern="1200" dirty="0">
                <a:solidFill>
                  <a:schemeClr val="bg1"/>
                </a:solidFill>
                <a:latin typeface="Myriad Pro" charset="0"/>
                <a:ea typeface="+mn-ea"/>
                <a:cs typeface="Arial" panose="020B0604020202020204" pitchFamily="34" charset="0"/>
              </a:defRPr>
            </a:lvl5pPr>
          </a:lstStyle>
          <a:p>
            <a:pPr lvl="0"/>
            <a:r>
              <a:rPr lang="en-US" smtClean="0"/>
              <a:t>Click to edit Master text styles</a:t>
            </a:r>
          </a:p>
        </p:txBody>
      </p:sp>
      <p:sp>
        <p:nvSpPr>
          <p:cNvPr id="20" name="Текст 18"/>
          <p:cNvSpPr>
            <a:spLocks noGrp="1"/>
          </p:cNvSpPr>
          <p:nvPr>
            <p:ph type="body" sz="quarter" idx="13"/>
          </p:nvPr>
        </p:nvSpPr>
        <p:spPr>
          <a:xfrm>
            <a:off x="1304097" y="5367891"/>
            <a:ext cx="1979083" cy="334962"/>
          </a:xfrm>
        </p:spPr>
        <p:txBody>
          <a:bodyPr/>
          <a:lstStyle>
            <a:lvl1pPr marL="0" indent="0">
              <a:buNone/>
              <a:defRPr kumimoji="0" lang="ru-RU" sz="1400" b="1" kern="1200" dirty="0" smtClean="0">
                <a:solidFill>
                  <a:schemeClr val="tx1"/>
                </a:solidFill>
                <a:latin typeface="Myriad Pro" charset="0"/>
                <a:ea typeface="+mn-ea"/>
                <a:cs typeface="Arial" panose="020B0604020202020204" pitchFamily="34" charset="0"/>
              </a:defRPr>
            </a:lvl1pPr>
          </a:lstStyle>
          <a:p>
            <a:pPr lvl="0"/>
            <a:r>
              <a:rPr lang="en-US" smtClean="0"/>
              <a:t>Click to edit Master text styles</a:t>
            </a:r>
          </a:p>
        </p:txBody>
      </p:sp>
      <p:sp>
        <p:nvSpPr>
          <p:cNvPr id="21" name="Текст 18"/>
          <p:cNvSpPr>
            <a:spLocks noGrp="1"/>
          </p:cNvSpPr>
          <p:nvPr>
            <p:ph type="body" sz="quarter" idx="14"/>
          </p:nvPr>
        </p:nvSpPr>
        <p:spPr>
          <a:xfrm>
            <a:off x="5030488" y="5367891"/>
            <a:ext cx="1979083" cy="334962"/>
          </a:xfrm>
        </p:spPr>
        <p:txBody>
          <a:bodyPr/>
          <a:lstStyle>
            <a:lvl1pPr marL="0" indent="0">
              <a:buNone/>
              <a:defRPr kumimoji="0" lang="ru-RU" sz="1400" b="1" kern="1200" dirty="0" smtClean="0">
                <a:solidFill>
                  <a:schemeClr val="tx1"/>
                </a:solidFill>
                <a:latin typeface="Myriad Pro" charset="0"/>
                <a:ea typeface="+mn-ea"/>
                <a:cs typeface="Arial" panose="020B0604020202020204" pitchFamily="34" charset="0"/>
              </a:defRPr>
            </a:lvl1pPr>
          </a:lstStyle>
          <a:p>
            <a:pPr lvl="0"/>
            <a:r>
              <a:rPr lang="en-US" smtClean="0"/>
              <a:t>Click to edit Master text styles</a:t>
            </a:r>
          </a:p>
        </p:txBody>
      </p:sp>
      <p:sp>
        <p:nvSpPr>
          <p:cNvPr id="22" name="Текст 18"/>
          <p:cNvSpPr>
            <a:spLocks noGrp="1"/>
          </p:cNvSpPr>
          <p:nvPr>
            <p:ph type="body" sz="quarter" idx="15"/>
          </p:nvPr>
        </p:nvSpPr>
        <p:spPr>
          <a:xfrm>
            <a:off x="8751588" y="5367891"/>
            <a:ext cx="1979083" cy="334962"/>
          </a:xfrm>
        </p:spPr>
        <p:txBody>
          <a:bodyPr/>
          <a:lstStyle>
            <a:lvl1pPr marL="0" indent="0">
              <a:buNone/>
              <a:defRPr kumimoji="0" lang="ru-RU" sz="1400" b="1" kern="1200" dirty="0" smtClean="0">
                <a:solidFill>
                  <a:schemeClr val="tx1"/>
                </a:solidFill>
                <a:latin typeface="Myriad Pro" charset="0"/>
                <a:ea typeface="+mn-ea"/>
                <a:cs typeface="Arial" panose="020B0604020202020204" pitchFamily="34" charset="0"/>
              </a:defRPr>
            </a:lvl1pPr>
          </a:lstStyle>
          <a:p>
            <a:pPr lvl="0"/>
            <a:r>
              <a:rPr lang="en-US" smtClean="0"/>
              <a:t>Click to edit Master text styles</a:t>
            </a:r>
          </a:p>
        </p:txBody>
      </p:sp>
      <p:sp>
        <p:nvSpPr>
          <p:cNvPr id="23" name="Прямоугольник 22"/>
          <p:cNvSpPr/>
          <p:nvPr/>
        </p:nvSpPr>
        <p:spPr>
          <a:xfrm>
            <a:off x="594784" y="3557589"/>
            <a:ext cx="10987616" cy="1372220"/>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24" name="Текст 16"/>
          <p:cNvSpPr>
            <a:spLocks noGrp="1"/>
          </p:cNvSpPr>
          <p:nvPr>
            <p:ph type="body" sz="quarter" idx="16"/>
          </p:nvPr>
        </p:nvSpPr>
        <p:spPr>
          <a:xfrm>
            <a:off x="718610" y="3688525"/>
            <a:ext cx="10731269" cy="668337"/>
          </a:xfrm>
        </p:spPr>
        <p:txBody>
          <a:bodyPr/>
          <a:lstStyle>
            <a:lvl1pPr marL="0" indent="0">
              <a:buNone/>
              <a:defRPr lang="ru-RU" sz="1800" kern="1200" spc="-150" dirty="0" smtClean="0">
                <a:solidFill>
                  <a:schemeClr val="tx1"/>
                </a:solidFill>
                <a:latin typeface="+mn-lt"/>
                <a:ea typeface="+mn-ea"/>
                <a:cs typeface="+mn-cs"/>
              </a:defRPr>
            </a:lvl1pPr>
            <a:lvl2pPr>
              <a:defRPr kumimoji="0" lang="ru-RU" sz="1800" kern="1200" dirty="0" smtClean="0">
                <a:solidFill>
                  <a:schemeClr val="bg1"/>
                </a:solidFill>
                <a:latin typeface="Myriad Pro" charset="0"/>
                <a:ea typeface="+mn-ea"/>
                <a:cs typeface="Arial" panose="020B0604020202020204" pitchFamily="34" charset="0"/>
              </a:defRPr>
            </a:lvl2pPr>
            <a:lvl3pPr>
              <a:defRPr kumimoji="0" lang="ru-RU" sz="1800" kern="1200" dirty="0" smtClean="0">
                <a:solidFill>
                  <a:schemeClr val="bg1"/>
                </a:solidFill>
                <a:latin typeface="Myriad Pro" charset="0"/>
                <a:ea typeface="+mn-ea"/>
                <a:cs typeface="Arial" panose="020B0604020202020204" pitchFamily="34" charset="0"/>
              </a:defRPr>
            </a:lvl3pPr>
            <a:lvl4pPr>
              <a:defRPr kumimoji="0" lang="ru-RU" sz="1800" kern="1200" dirty="0" smtClean="0">
                <a:solidFill>
                  <a:schemeClr val="bg1"/>
                </a:solidFill>
                <a:latin typeface="Myriad Pro" charset="0"/>
                <a:ea typeface="+mn-ea"/>
                <a:cs typeface="Arial" panose="020B0604020202020204" pitchFamily="34" charset="0"/>
              </a:defRPr>
            </a:lvl4pPr>
            <a:lvl5pPr>
              <a:defRPr kumimoji="0" lang="ru-RU" sz="1800" kern="1200" dirty="0">
                <a:solidFill>
                  <a:schemeClr val="bg1"/>
                </a:solidFill>
                <a:latin typeface="Myriad Pro" charset="0"/>
                <a:ea typeface="+mn-ea"/>
                <a:cs typeface="Arial" panose="020B0604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49823899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smtClean="0"/>
              <a:t>CLICK TO EDIT MASTER TITLE STYLE</a:t>
            </a:r>
            <a:endParaRPr lang="ru-RU" dirty="0"/>
          </a:p>
        </p:txBody>
      </p:sp>
      <p:sp>
        <p:nvSpPr>
          <p:cNvPr id="3" name="Номер слайда 2"/>
          <p:cNvSpPr>
            <a:spLocks noGrp="1"/>
          </p:cNvSpPr>
          <p:nvPr>
            <p:ph type="sldNum" sz="quarter" idx="10"/>
          </p:nvPr>
        </p:nvSpPr>
        <p:spPr/>
        <p:txBody>
          <a:bodyPr/>
          <a:lstStyle/>
          <a:p>
            <a:fld id="{8F19BF56-7AFC-4254-8646-E08DE8DCAB75}" type="slidenum">
              <a:rPr lang="en-US" smtClean="0"/>
              <a:t>‹#›</a:t>
            </a:fld>
            <a:endParaRPr lang="en-US"/>
          </a:p>
        </p:txBody>
      </p:sp>
      <p:sp>
        <p:nvSpPr>
          <p:cNvPr id="10" name="Прямоугольник 9"/>
          <p:cNvSpPr/>
          <p:nvPr/>
        </p:nvSpPr>
        <p:spPr>
          <a:xfrm>
            <a:off x="609600" y="2386014"/>
            <a:ext cx="3541184" cy="3101975"/>
          </a:xfrm>
          <a:prstGeom prst="rect">
            <a:avLst/>
          </a:prstGeom>
          <a:solidFill>
            <a:srgbClr val="FAB428"/>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Прямоугольник 10"/>
          <p:cNvSpPr/>
          <p:nvPr/>
        </p:nvSpPr>
        <p:spPr>
          <a:xfrm>
            <a:off x="4246033" y="2386014"/>
            <a:ext cx="3541184" cy="3101975"/>
          </a:xfrm>
          <a:prstGeom prst="rect">
            <a:avLst/>
          </a:prstGeom>
          <a:solidFill>
            <a:srgbClr val="FFD48A"/>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Прямоугольник 11"/>
          <p:cNvSpPr/>
          <p:nvPr/>
        </p:nvSpPr>
        <p:spPr>
          <a:xfrm>
            <a:off x="8058151" y="2386014"/>
            <a:ext cx="3539067" cy="3101975"/>
          </a:xfrm>
          <a:prstGeom prst="rect">
            <a:avLst/>
          </a:prstGeom>
          <a:solidFill>
            <a:srgbClr val="D0D1D3"/>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Текст 18"/>
          <p:cNvSpPr>
            <a:spLocks noGrp="1"/>
          </p:cNvSpPr>
          <p:nvPr>
            <p:ph type="body" sz="quarter" idx="13"/>
          </p:nvPr>
        </p:nvSpPr>
        <p:spPr>
          <a:xfrm>
            <a:off x="1390651" y="3351015"/>
            <a:ext cx="1979083" cy="334962"/>
          </a:xfrm>
        </p:spPr>
        <p:txBody>
          <a:bodyPr/>
          <a:lstStyle>
            <a:lvl1pPr marL="0" indent="0">
              <a:buNone/>
              <a:defRPr kumimoji="0" lang="ru-RU" sz="1400" b="1" kern="1200" dirty="0" smtClean="0">
                <a:solidFill>
                  <a:schemeClr val="tx1"/>
                </a:solidFill>
                <a:latin typeface="Myriad Pro" charset="0"/>
                <a:ea typeface="+mn-ea"/>
                <a:cs typeface="Arial" panose="020B0604020202020204" pitchFamily="34" charset="0"/>
              </a:defRPr>
            </a:lvl1pPr>
          </a:lstStyle>
          <a:p>
            <a:pPr lvl="0"/>
            <a:r>
              <a:rPr lang="en-US" smtClean="0"/>
              <a:t>Click to edit Master text styles</a:t>
            </a:r>
          </a:p>
        </p:txBody>
      </p:sp>
      <p:sp>
        <p:nvSpPr>
          <p:cNvPr id="17" name="Текст 18"/>
          <p:cNvSpPr>
            <a:spLocks noGrp="1"/>
          </p:cNvSpPr>
          <p:nvPr>
            <p:ph type="body" sz="quarter" idx="14"/>
          </p:nvPr>
        </p:nvSpPr>
        <p:spPr>
          <a:xfrm>
            <a:off x="5027084" y="3351015"/>
            <a:ext cx="1979083" cy="334962"/>
          </a:xfrm>
        </p:spPr>
        <p:txBody>
          <a:bodyPr/>
          <a:lstStyle>
            <a:lvl1pPr marL="0" indent="0">
              <a:buNone/>
              <a:defRPr kumimoji="0" lang="ru-RU" sz="1400" b="1" kern="1200" dirty="0" smtClean="0">
                <a:solidFill>
                  <a:schemeClr val="tx1"/>
                </a:solidFill>
                <a:latin typeface="Myriad Pro" charset="0"/>
                <a:ea typeface="+mn-ea"/>
                <a:cs typeface="Arial" panose="020B0604020202020204" pitchFamily="34" charset="0"/>
              </a:defRPr>
            </a:lvl1pPr>
          </a:lstStyle>
          <a:p>
            <a:pPr lvl="0"/>
            <a:r>
              <a:rPr lang="en-US" smtClean="0"/>
              <a:t>Click to edit Master text styles</a:t>
            </a:r>
          </a:p>
        </p:txBody>
      </p:sp>
      <p:sp>
        <p:nvSpPr>
          <p:cNvPr id="18" name="Текст 18"/>
          <p:cNvSpPr>
            <a:spLocks noGrp="1"/>
          </p:cNvSpPr>
          <p:nvPr>
            <p:ph type="body" sz="quarter" idx="15"/>
          </p:nvPr>
        </p:nvSpPr>
        <p:spPr>
          <a:xfrm>
            <a:off x="8838143" y="3344290"/>
            <a:ext cx="1979083" cy="334962"/>
          </a:xfrm>
        </p:spPr>
        <p:txBody>
          <a:bodyPr/>
          <a:lstStyle>
            <a:lvl1pPr marL="0" indent="0">
              <a:buNone/>
              <a:defRPr kumimoji="0" lang="ru-RU" sz="1400" b="1" kern="1200" dirty="0" smtClean="0">
                <a:solidFill>
                  <a:schemeClr val="tx1"/>
                </a:solidFill>
                <a:latin typeface="Myriad Pro" charset="0"/>
                <a:ea typeface="+mn-ea"/>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59376568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5" name="Прямоугольник 4"/>
          <p:cNvSpPr/>
          <p:nvPr/>
        </p:nvSpPr>
        <p:spPr>
          <a:xfrm>
            <a:off x="609600" y="762001"/>
            <a:ext cx="10972800" cy="104775"/>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sp>
        <p:nvSpPr>
          <p:cNvPr id="2" name="Название 1"/>
          <p:cNvSpPr>
            <a:spLocks noGrp="1"/>
          </p:cNvSpPr>
          <p:nvPr>
            <p:ph type="title"/>
          </p:nvPr>
        </p:nvSpPr>
        <p:spPr/>
        <p:txBody>
          <a:bodyPr/>
          <a:lstStyle>
            <a:lvl1pPr>
              <a:defRPr cap="all">
                <a:solidFill>
                  <a:srgbClr val="A6A8AA"/>
                </a:solidFill>
              </a:defRPr>
            </a:lvl1pPr>
          </a:lstStyle>
          <a:p>
            <a:r>
              <a:rPr lang="en-US" smtClean="0"/>
              <a:t>Click to edit Master title style</a:t>
            </a:r>
            <a:endParaRPr lang="ru-RU" dirty="0"/>
          </a:p>
        </p:txBody>
      </p:sp>
      <p:sp>
        <p:nvSpPr>
          <p:cNvPr id="3" name="Содержимое 2"/>
          <p:cNvSpPr>
            <a:spLocks noGrp="1"/>
          </p:cNvSpPr>
          <p:nvPr>
            <p:ph idx="1"/>
          </p:nvPr>
        </p:nvSpPr>
        <p:spPr>
          <a:xfrm>
            <a:off x="609600" y="2501515"/>
            <a:ext cx="10972800" cy="3624649"/>
          </a:xfrm>
        </p:spPr>
        <p:txBody>
          <a:bodyPr/>
          <a:lstStyle>
            <a:lvl1pPr>
              <a:defRPr sz="1800"/>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9" name="Содержимое 2"/>
          <p:cNvSpPr>
            <a:spLocks noGrp="1"/>
          </p:cNvSpPr>
          <p:nvPr>
            <p:ph idx="13"/>
          </p:nvPr>
        </p:nvSpPr>
        <p:spPr>
          <a:xfrm>
            <a:off x="609600" y="1385458"/>
            <a:ext cx="10972800" cy="561877"/>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cap="all"/>
            </a:lvl1pPr>
            <a:lvl2pPr marL="457200" indent="0">
              <a:buNone/>
              <a:defRPr/>
            </a:lvl2pPr>
            <a:lvl3pPr marL="914400" indent="0">
              <a:buNone/>
              <a:defRPr/>
            </a:lvl3pPr>
          </a:lstStyle>
          <a:p>
            <a:pPr lvl="0"/>
            <a:r>
              <a:rPr lang="en-US" smtClean="0"/>
              <a:t>Click to edit Master text styles</a:t>
            </a:r>
          </a:p>
        </p:txBody>
      </p:sp>
      <p:sp>
        <p:nvSpPr>
          <p:cNvPr id="7" name="Номер слайда 5"/>
          <p:cNvSpPr>
            <a:spLocks noGrp="1"/>
          </p:cNvSpPr>
          <p:nvPr>
            <p:ph type="sldNum" sz="quarter" idx="14"/>
          </p:nvPr>
        </p:nvSpPr>
        <p:spPr/>
        <p:txBody>
          <a:bodyPr/>
          <a:lstStyle>
            <a:lvl1pPr>
              <a:defRPr/>
            </a:lvl1pPr>
          </a:lstStyle>
          <a:p>
            <a:fld id="{8F19BF56-7AFC-4254-8646-E08DE8DCAB75}" type="slidenum">
              <a:rPr lang="en-US" smtClean="0"/>
              <a:t>‹#›</a:t>
            </a:fld>
            <a:endParaRPr lang="en-US"/>
          </a:p>
        </p:txBody>
      </p:sp>
    </p:spTree>
    <p:extLst>
      <p:ext uri="{BB962C8B-B14F-4D97-AF65-F5344CB8AC3E}">
        <p14:creationId xmlns:p14="http://schemas.microsoft.com/office/powerpoint/2010/main" val="34966101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51506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page for images">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6345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0826"/>
            <a:ext cx="10972800" cy="436563"/>
          </a:xfrm>
          <a:prstGeom prst="rect">
            <a:avLst/>
          </a:prstGeom>
        </p:spPr>
        <p:txBody>
          <a:bodyPr vert="horz" wrap="square" lIns="91440" tIns="45720" rIns="91440" bIns="45720" numCol="1" anchor="ctr" anchorCtr="0" compatLnSpc="1">
            <a:prstTxWarp prst="textNoShape">
              <a:avLst/>
            </a:prstTxWarp>
            <a:noAutofit/>
          </a:bodyPr>
          <a:lstStyle/>
          <a:p>
            <a:pPr lvl="0"/>
            <a:r>
              <a:rPr lang="ru-RU" altLang="ru-RU" dirty="0" smtClean="0"/>
              <a:t>ОБРАЗЕЦ ЗАГОЛОВКА</a:t>
            </a:r>
          </a:p>
        </p:txBody>
      </p:sp>
      <p:sp>
        <p:nvSpPr>
          <p:cNvPr id="1027" name="Текст 2"/>
          <p:cNvSpPr>
            <a:spLocks noGrp="1"/>
          </p:cNvSpPr>
          <p:nvPr>
            <p:ph type="body" idx="1"/>
          </p:nvPr>
        </p:nvSpPr>
        <p:spPr bwMode="auto">
          <a:xfrm>
            <a:off x="609600" y="941389"/>
            <a:ext cx="10972800" cy="523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dirty="0" smtClean="0"/>
              <a:t>Образец текста</a:t>
            </a:r>
          </a:p>
          <a:p>
            <a:pPr lvl="1"/>
            <a:r>
              <a:rPr lang="ru-RU" altLang="ru-RU" dirty="0" smtClean="0"/>
              <a:t>Второй уровень</a:t>
            </a:r>
          </a:p>
          <a:p>
            <a:pPr lvl="2"/>
            <a:r>
              <a:rPr lang="ru-RU" altLang="ru-RU" dirty="0" smtClean="0"/>
              <a:t>Третий уровень</a:t>
            </a:r>
          </a:p>
          <a:p>
            <a:pPr lvl="3"/>
            <a:r>
              <a:rPr lang="ru-RU" altLang="ru-RU" dirty="0" smtClean="0"/>
              <a:t>Четвертый уровень</a:t>
            </a:r>
          </a:p>
          <a:p>
            <a:pPr lvl="4"/>
            <a:r>
              <a:rPr lang="ru-RU" altLang="ru-RU" dirty="0" smtClean="0"/>
              <a:t>Пятый уровень</a:t>
            </a: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FAB428"/>
                </a:solidFill>
                <a:latin typeface="Myriad Pro" charset="0"/>
              </a:defRPr>
            </a:lvl1pPr>
          </a:lstStyle>
          <a:p>
            <a:fld id="{8F19BF56-7AFC-4254-8646-E08DE8DCAB75}" type="slidenum">
              <a:rPr lang="en-US" smtClean="0"/>
              <a:t>‹#›</a:t>
            </a:fld>
            <a:endParaRPr lang="en-US"/>
          </a:p>
        </p:txBody>
      </p:sp>
      <p:sp>
        <p:nvSpPr>
          <p:cNvPr id="7" name="Прямоугольник 6"/>
          <p:cNvSpPr/>
          <p:nvPr/>
        </p:nvSpPr>
        <p:spPr>
          <a:xfrm>
            <a:off x="609600" y="762001"/>
            <a:ext cx="10972800" cy="104775"/>
          </a:xfrm>
          <a:prstGeom prst="rect">
            <a:avLst/>
          </a:prstGeom>
          <a:solidFill>
            <a:srgbClr val="FAB4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ru-RU" sz="1800"/>
          </a:p>
        </p:txBody>
      </p:sp>
      <p:pic>
        <p:nvPicPr>
          <p:cNvPr id="8" name="Изображение 6"/>
          <p:cNvPicPr>
            <a:picLocks noChangeAspect="1"/>
          </p:cNvPicPr>
          <p:nvPr/>
        </p:nvPicPr>
        <p:blipFill rotWithShape="1">
          <a:blip r:embed="rId42">
            <a:extLst>
              <a:ext uri="{28A0092B-C50C-407E-A947-70E740481C1C}">
                <a14:useLocalDpi xmlns:a14="http://schemas.microsoft.com/office/drawing/2010/main" val="0"/>
              </a:ext>
            </a:extLst>
          </a:blip>
          <a:srcRect r="31381"/>
          <a:stretch/>
        </p:blipFill>
        <p:spPr bwMode="auto">
          <a:xfrm>
            <a:off x="603251" y="6466113"/>
            <a:ext cx="2223925" cy="1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95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6" r:id="rId10"/>
    <p:sldLayoutId id="2147483691" r:id="rId11"/>
    <p:sldLayoutId id="2147483692" r:id="rId12"/>
    <p:sldLayoutId id="2147483693"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9" r:id="rId26"/>
    <p:sldLayoutId id="2147483710" r:id="rId27"/>
    <p:sldLayoutId id="2147483711" r:id="rId28"/>
    <p:sldLayoutId id="2147483712" r:id="rId29"/>
    <p:sldLayoutId id="2147483713" r:id="rId30"/>
    <p:sldLayoutId id="2147483715" r:id="rId31"/>
    <p:sldLayoutId id="2147483716" r:id="rId32"/>
    <p:sldLayoutId id="2147483717" r:id="rId33"/>
    <p:sldLayoutId id="2147483718" r:id="rId34"/>
    <p:sldLayoutId id="2147483720" r:id="rId35"/>
    <p:sldLayoutId id="2147483721" r:id="rId36"/>
    <p:sldLayoutId id="2147483722" r:id="rId37"/>
    <p:sldLayoutId id="2147483723" r:id="rId38"/>
    <p:sldLayoutId id="2147483724" r:id="rId39"/>
    <p:sldLayoutId id="2147483725" r:id="rId40"/>
  </p:sldLayoutIdLst>
  <p:transition>
    <p:fade/>
  </p:transition>
  <p:timing>
    <p:tnLst>
      <p:par>
        <p:cTn id="1" dur="indefinite" restart="never" nodeType="tmRoot"/>
      </p:par>
    </p:tnLst>
  </p:timing>
  <p:txStyles>
    <p:titleStyle>
      <a:lvl1pPr algn="l" defTabSz="457200" rtl="0" eaLnBrk="1" fontAlgn="base" hangingPunct="1">
        <a:spcBef>
          <a:spcPct val="0"/>
        </a:spcBef>
        <a:spcAft>
          <a:spcPct val="0"/>
        </a:spcAft>
        <a:defRPr lang="ru-RU" altLang="ru-RU" sz="3200" b="1" kern="1200" cap="none" smtClean="0">
          <a:solidFill>
            <a:srgbClr val="A6A8AA"/>
          </a:solidFill>
          <a:latin typeface="Myriad Pro" charset="0"/>
          <a:ea typeface="Arial" panose="020B0604020202020204" pitchFamily="34" charset="0"/>
          <a:cs typeface="Myriad Pro"/>
        </a:defRPr>
      </a:lvl1pPr>
      <a:lvl2pPr algn="l" defTabSz="457200" rtl="0" eaLnBrk="1" fontAlgn="base" hangingPunct="1">
        <a:spcBef>
          <a:spcPct val="0"/>
        </a:spcBef>
        <a:spcAft>
          <a:spcPct val="0"/>
        </a:spcAft>
        <a:defRPr sz="3200" b="1">
          <a:solidFill>
            <a:schemeClr val="tx1"/>
          </a:solidFill>
          <a:latin typeface="Myriad Pro" charset="0"/>
          <a:ea typeface="Arial" charset="0"/>
        </a:defRPr>
      </a:lvl2pPr>
      <a:lvl3pPr algn="l" defTabSz="457200" rtl="0" eaLnBrk="1" fontAlgn="base" hangingPunct="1">
        <a:spcBef>
          <a:spcPct val="0"/>
        </a:spcBef>
        <a:spcAft>
          <a:spcPct val="0"/>
        </a:spcAft>
        <a:defRPr sz="3200" b="1">
          <a:solidFill>
            <a:schemeClr val="tx1"/>
          </a:solidFill>
          <a:latin typeface="Myriad Pro" charset="0"/>
          <a:ea typeface="Arial" charset="0"/>
        </a:defRPr>
      </a:lvl3pPr>
      <a:lvl4pPr algn="l" defTabSz="457200" rtl="0" eaLnBrk="1" fontAlgn="base" hangingPunct="1">
        <a:spcBef>
          <a:spcPct val="0"/>
        </a:spcBef>
        <a:spcAft>
          <a:spcPct val="0"/>
        </a:spcAft>
        <a:defRPr sz="3200" b="1">
          <a:solidFill>
            <a:schemeClr val="tx1"/>
          </a:solidFill>
          <a:latin typeface="Myriad Pro" charset="0"/>
          <a:ea typeface="Arial" charset="0"/>
        </a:defRPr>
      </a:lvl4pPr>
      <a:lvl5pPr algn="l" defTabSz="457200" rtl="0" eaLnBrk="1" fontAlgn="base" hangingPunct="1">
        <a:spcBef>
          <a:spcPct val="0"/>
        </a:spcBef>
        <a:spcAft>
          <a:spcPct val="0"/>
        </a:spcAft>
        <a:defRPr sz="3200" b="1">
          <a:solidFill>
            <a:schemeClr val="tx1"/>
          </a:solidFill>
          <a:latin typeface="Myriad Pro" charset="0"/>
          <a:ea typeface="Arial" charset="0"/>
        </a:defRPr>
      </a:lvl5pPr>
      <a:lvl6pPr marL="457200" algn="l" defTabSz="457200" rtl="0" eaLnBrk="1" fontAlgn="base" hangingPunct="1">
        <a:spcBef>
          <a:spcPct val="0"/>
        </a:spcBef>
        <a:spcAft>
          <a:spcPct val="0"/>
        </a:spcAft>
        <a:defRPr sz="3200" b="1">
          <a:solidFill>
            <a:schemeClr val="tx1"/>
          </a:solidFill>
          <a:latin typeface="Myriad Pro" charset="0"/>
          <a:ea typeface="Arial" charset="0"/>
        </a:defRPr>
      </a:lvl6pPr>
      <a:lvl7pPr marL="914400" algn="l" defTabSz="457200" rtl="0" eaLnBrk="1" fontAlgn="base" hangingPunct="1">
        <a:spcBef>
          <a:spcPct val="0"/>
        </a:spcBef>
        <a:spcAft>
          <a:spcPct val="0"/>
        </a:spcAft>
        <a:defRPr sz="3200" b="1">
          <a:solidFill>
            <a:schemeClr val="tx1"/>
          </a:solidFill>
          <a:latin typeface="Myriad Pro" charset="0"/>
          <a:ea typeface="Arial" charset="0"/>
        </a:defRPr>
      </a:lvl7pPr>
      <a:lvl8pPr marL="1371600" algn="l" defTabSz="457200" rtl="0" eaLnBrk="1" fontAlgn="base" hangingPunct="1">
        <a:spcBef>
          <a:spcPct val="0"/>
        </a:spcBef>
        <a:spcAft>
          <a:spcPct val="0"/>
        </a:spcAft>
        <a:defRPr sz="3200" b="1">
          <a:solidFill>
            <a:schemeClr val="tx1"/>
          </a:solidFill>
          <a:latin typeface="Myriad Pro" charset="0"/>
          <a:ea typeface="Arial" charset="0"/>
        </a:defRPr>
      </a:lvl8pPr>
      <a:lvl9pPr marL="1828800" algn="l" defTabSz="457200" rtl="0" eaLnBrk="1" fontAlgn="base" hangingPunct="1">
        <a:spcBef>
          <a:spcPct val="0"/>
        </a:spcBef>
        <a:spcAft>
          <a:spcPct val="0"/>
        </a:spcAft>
        <a:defRPr sz="3200" b="1">
          <a:solidFill>
            <a:schemeClr val="tx1"/>
          </a:solidFill>
          <a:latin typeface="Myriad Pro" charset="0"/>
          <a:ea typeface="Arial" charset="0"/>
        </a:defRPr>
      </a:lvl9pPr>
    </p:titleStyle>
    <p:bodyStyle>
      <a:lvl1pPr marL="342900" indent="-342900" algn="l" defTabSz="457200" rtl="0" eaLnBrk="1" fontAlgn="base" hangingPunct="1">
        <a:spcBef>
          <a:spcPct val="20000"/>
        </a:spcBef>
        <a:spcAft>
          <a:spcPct val="0"/>
        </a:spcAft>
        <a:buClr>
          <a:schemeClr val="tx2"/>
        </a:buClr>
        <a:buFont typeface="Wingdings" panose="05000000000000000000" pitchFamily="2" charset="2"/>
        <a:buChar char="§"/>
        <a:defRPr kumimoji="1" sz="2800" kern="1200">
          <a:solidFill>
            <a:schemeClr val="tx1">
              <a:lumMod val="85000"/>
              <a:lumOff val="15000"/>
            </a:schemeClr>
          </a:solidFill>
          <a:latin typeface="Myriad Pro"/>
          <a:ea typeface="Arial" charset="0"/>
          <a:cs typeface="Myriad Pro"/>
        </a:defRPr>
      </a:lvl1pPr>
      <a:lvl2pPr marL="742950" indent="-285750" algn="l" defTabSz="457200" rtl="0" eaLnBrk="1" fontAlgn="base" hangingPunct="1">
        <a:spcBef>
          <a:spcPct val="20000"/>
        </a:spcBef>
        <a:spcAft>
          <a:spcPct val="0"/>
        </a:spcAft>
        <a:buClr>
          <a:schemeClr val="tx2"/>
        </a:buClr>
        <a:buFont typeface="Arial" panose="020B0604020202020204" pitchFamily="34" charset="0"/>
        <a:buChar char="-"/>
        <a:defRPr kumimoji="1" sz="2400" kern="1200">
          <a:solidFill>
            <a:schemeClr val="tx1">
              <a:lumMod val="85000"/>
              <a:lumOff val="15000"/>
            </a:schemeClr>
          </a:solidFill>
          <a:latin typeface="Myriad Pro"/>
          <a:ea typeface="Arial" charset="0"/>
          <a:cs typeface="Myriad Pro"/>
        </a:defRPr>
      </a:lvl2pPr>
      <a:lvl3pPr marL="1143000" indent="-228600" algn="l" defTabSz="457200" rtl="0" eaLnBrk="1" fontAlgn="base" hangingPunct="1">
        <a:spcBef>
          <a:spcPct val="20000"/>
        </a:spcBef>
        <a:spcAft>
          <a:spcPct val="0"/>
        </a:spcAft>
        <a:buFont typeface="Arial" panose="020B0604020202020204" pitchFamily="34" charset="0"/>
        <a:buChar char="•"/>
        <a:defRPr kumimoji="1" sz="2000" kern="1200">
          <a:solidFill>
            <a:schemeClr val="tx1">
              <a:lumMod val="85000"/>
              <a:lumOff val="15000"/>
            </a:schemeClr>
          </a:solidFill>
          <a:latin typeface="Myriad Pro"/>
          <a:ea typeface="Arial" charset="0"/>
          <a:cs typeface="Myriad Pro"/>
        </a:defRPr>
      </a:lvl3pPr>
      <a:lvl4pPr marL="1600200" indent="-228600" algn="l" defTabSz="457200" rtl="0" eaLnBrk="1" fontAlgn="base" hangingPunct="1">
        <a:spcBef>
          <a:spcPct val="20000"/>
        </a:spcBef>
        <a:spcAft>
          <a:spcPct val="0"/>
        </a:spcAft>
        <a:buFont typeface="Arial" panose="020B0604020202020204" pitchFamily="34" charset="0"/>
        <a:buChar char="–"/>
        <a:defRPr kumimoji="1" kern="1200">
          <a:solidFill>
            <a:schemeClr val="tx1">
              <a:lumMod val="85000"/>
              <a:lumOff val="15000"/>
            </a:schemeClr>
          </a:solidFill>
          <a:latin typeface="Myriad Pro"/>
          <a:ea typeface="Arial" charset="0"/>
          <a:cs typeface="Myriad Pro"/>
        </a:defRPr>
      </a:lvl4pPr>
      <a:lvl5pPr marL="2057400" indent="-228600" algn="l" defTabSz="457200" rtl="0" eaLnBrk="1" fontAlgn="base" hangingPunct="1">
        <a:spcBef>
          <a:spcPct val="20000"/>
        </a:spcBef>
        <a:spcAft>
          <a:spcPct val="0"/>
        </a:spcAft>
        <a:buFont typeface="Arial" panose="020B0604020202020204" pitchFamily="34" charset="0"/>
        <a:buChar char="»"/>
        <a:defRPr kumimoji="1" sz="1400" kern="1200">
          <a:solidFill>
            <a:schemeClr val="tx1">
              <a:lumMod val="85000"/>
              <a:lumOff val="15000"/>
            </a:schemeClr>
          </a:solidFill>
          <a:latin typeface="Myriad Pro"/>
          <a:ea typeface="Arial"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9.xml"/><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40.xml"/><Relationship Id="rId6" Type="http://schemas.openxmlformats.org/officeDocument/2006/relationships/image" Target="../media/image35.jpeg"/><Relationship Id="rId5" Type="http://schemas.microsoft.com/office/2007/relationships/hdphoto" Target="../media/hdphoto5.wdp"/><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9.png"/><Relationship Id="rId1" Type="http://schemas.openxmlformats.org/officeDocument/2006/relationships/slideLayout" Target="../slideLayouts/slideLayout38.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emf"/><Relationship Id="rId1" Type="http://schemas.openxmlformats.org/officeDocument/2006/relationships/slideLayout" Target="../slideLayouts/slideLayout38.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image" Target="../media/image47.jpeg"/><Relationship Id="rId4" Type="http://schemas.openxmlformats.org/officeDocument/2006/relationships/image" Target="../media/image26.emf"/></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hyperlink" Target="mailto:k.zasukha@grou.com.ua"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3346762"/>
            <a:ext cx="9144000" cy="714086"/>
          </a:xfrm>
        </p:spPr>
        <p:txBody>
          <a:bodyPr/>
          <a:lstStyle/>
          <a:p>
            <a:r>
              <a:rPr lang="en-US" dirty="0" smtClean="0">
                <a:solidFill>
                  <a:srgbClr val="FFC000"/>
                </a:solidFill>
              </a:rPr>
              <a:t>EMPLOYER BRANDING</a:t>
            </a:r>
            <a:r>
              <a:rPr lang="ru-RU" dirty="0" smtClean="0">
                <a:solidFill>
                  <a:srgbClr val="FFC000"/>
                </a:solidFill>
              </a:rPr>
              <a:t> – дань моде или ключевой фактор успешного развития бизнеса? </a:t>
            </a:r>
            <a:r>
              <a:rPr lang="en-US" dirty="0"/>
              <a:t/>
            </a:r>
            <a:br>
              <a:rPr lang="en-US" dirty="0"/>
            </a:br>
            <a:r>
              <a:rPr lang="en-US" dirty="0" smtClean="0"/>
              <a:t/>
            </a:r>
            <a:br>
              <a:rPr lang="en-US" dirty="0" smtClean="0"/>
            </a:br>
            <a:r>
              <a:rPr lang="en-US" sz="2400" dirty="0"/>
              <a:t>hr committee</a:t>
            </a:r>
            <a:br>
              <a:rPr lang="en-US" sz="2400" dirty="0"/>
            </a:br>
            <a:r>
              <a:rPr lang="en-US" sz="2400" dirty="0"/>
              <a:t>American chamber of commerce</a:t>
            </a:r>
            <a:r>
              <a:rPr lang="en-US" dirty="0"/>
              <a:t/>
            </a:r>
            <a:br>
              <a:rPr lang="en-US" dirty="0"/>
            </a:br>
            <a:endParaRPr lang="ru-RU" dirty="0"/>
          </a:p>
        </p:txBody>
      </p:sp>
      <p:pic>
        <p:nvPicPr>
          <p:cNvPr id="1026" name="Picture 2" descr="Картинки по запросу A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865" y="5086703"/>
            <a:ext cx="2828271" cy="128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477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1946" b="13924"/>
          <a:stretch/>
        </p:blipFill>
        <p:spPr>
          <a:xfrm>
            <a:off x="21591" y="-26916"/>
            <a:ext cx="12103904" cy="6884915"/>
          </a:xfrm>
          <a:prstGeom prst="rect">
            <a:avLst/>
          </a:prstGeom>
        </p:spPr>
      </p:pic>
      <p:sp>
        <p:nvSpPr>
          <p:cNvPr id="3" name="Прямоугольник 2"/>
          <p:cNvSpPr/>
          <p:nvPr/>
        </p:nvSpPr>
        <p:spPr>
          <a:xfrm>
            <a:off x="0" y="182592"/>
            <a:ext cx="7641339" cy="984885"/>
          </a:xfrm>
          <a:prstGeom prst="rect">
            <a:avLst/>
          </a:prstGeom>
        </p:spPr>
        <p:txBody>
          <a:bodyPr wrap="square">
            <a:spAutoFit/>
          </a:bodyPr>
          <a:lstStyle/>
          <a:p>
            <a:pPr algn="ctr" defTabSz="1450904">
              <a:defRPr/>
            </a:pPr>
            <a:r>
              <a:rPr lang="en-US" sz="5800" b="1" kern="0" dirty="0" smtClean="0">
                <a:solidFill>
                  <a:srgbClr val="FAB428"/>
                </a:solidFill>
                <a:latin typeface="+mj-lt"/>
                <a:ea typeface="Open Sans" panose="020B0606030504020204" pitchFamily="34" charset="0"/>
                <a:cs typeface="Open Sans" panose="020B0606030504020204" pitchFamily="34" charset="0"/>
                <a:sym typeface="Arial"/>
              </a:rPr>
              <a:t>IT IS YOUR STORY</a:t>
            </a:r>
            <a:endParaRPr lang="en-US" sz="5800" b="1" kern="0" dirty="0">
              <a:solidFill>
                <a:srgbClr val="FAB428"/>
              </a:solidFill>
              <a:latin typeface="+mj-lt"/>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40985519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ОПРЕДЕЛЕНИЕ</a:t>
            </a:r>
            <a:endParaRPr lang="ru-RU" dirty="0"/>
          </a:p>
        </p:txBody>
      </p:sp>
      <p:graphicFrame>
        <p:nvGraphicFramePr>
          <p:cNvPr id="4" name="Схема 3"/>
          <p:cNvGraphicFramePr/>
          <p:nvPr>
            <p:extLst>
              <p:ext uri="{D42A27DB-BD31-4B8C-83A1-F6EECF244321}">
                <p14:modId xmlns:p14="http://schemas.microsoft.com/office/powerpoint/2010/main" val="603866894"/>
              </p:ext>
            </p:extLst>
          </p:nvPr>
        </p:nvGraphicFramePr>
        <p:xfrm>
          <a:off x="609600" y="968189"/>
          <a:ext cx="10972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9951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ЛУЧШЕЕ МЕСТО РАБОТЫ – </a:t>
            </a:r>
            <a:br>
              <a:rPr lang="uk-UA" dirty="0" smtClean="0"/>
            </a:br>
            <a:r>
              <a:rPr lang="uk-UA" dirty="0" err="1" smtClean="0"/>
              <a:t>Кто</a:t>
            </a:r>
            <a:r>
              <a:rPr lang="uk-UA" dirty="0" smtClean="0"/>
              <a:t> </a:t>
            </a:r>
            <a:r>
              <a:rPr lang="uk-UA" dirty="0" err="1" smtClean="0"/>
              <a:t>несет</a:t>
            </a:r>
            <a:r>
              <a:rPr lang="uk-UA" dirty="0" smtClean="0"/>
              <a:t> вашу </a:t>
            </a:r>
            <a:r>
              <a:rPr lang="uk-UA" dirty="0" err="1" smtClean="0"/>
              <a:t>историю</a:t>
            </a:r>
            <a:r>
              <a:rPr lang="uk-UA" dirty="0" smtClean="0"/>
              <a:t> «в люди»? </a:t>
            </a:r>
            <a:endParaRPr lang="en-US" dirty="0"/>
          </a:p>
        </p:txBody>
      </p:sp>
    </p:spTree>
    <p:extLst>
      <p:ext uri="{BB962C8B-B14F-4D97-AF65-F5344CB8AC3E}">
        <p14:creationId xmlns:p14="http://schemas.microsoft.com/office/powerpoint/2010/main" val="364729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1"/>
          </p:nvPr>
        </p:nvSpPr>
        <p:spPr>
          <a:xfrm>
            <a:off x="609600" y="998377"/>
            <a:ext cx="10972800" cy="376281"/>
          </a:xfrm>
        </p:spPr>
        <p:txBody>
          <a:bodyPr/>
          <a:lstStyle/>
          <a:p>
            <a:pPr marL="0" indent="0">
              <a:buNone/>
            </a:pPr>
            <a:r>
              <a:rPr lang="ru-RU" sz="1800" dirty="0">
                <a:solidFill>
                  <a:schemeClr val="bg1">
                    <a:lumMod val="50000"/>
                  </a:schemeClr>
                </a:solidFill>
                <a:latin typeface="+mj-lt"/>
                <a:ea typeface="+mn-ea"/>
                <a:cs typeface="+mn-cs"/>
              </a:rPr>
              <a:t>По данным исследования компании </a:t>
            </a:r>
            <a:r>
              <a:rPr lang="en-US" sz="1800" dirty="0" err="1">
                <a:solidFill>
                  <a:schemeClr val="bg1">
                    <a:lumMod val="50000"/>
                  </a:schemeClr>
                </a:solidFill>
                <a:latin typeface="+mj-lt"/>
                <a:ea typeface="+mn-ea"/>
                <a:cs typeface="+mn-cs"/>
              </a:rPr>
              <a:t>Korn</a:t>
            </a:r>
            <a:r>
              <a:rPr lang="en-US" sz="1800" dirty="0">
                <a:solidFill>
                  <a:schemeClr val="bg1">
                    <a:lumMod val="50000"/>
                  </a:schemeClr>
                </a:solidFill>
                <a:latin typeface="+mj-lt"/>
                <a:ea typeface="+mn-ea"/>
                <a:cs typeface="+mn-cs"/>
              </a:rPr>
              <a:t> Ferry 2016 </a:t>
            </a:r>
          </a:p>
          <a:p>
            <a:pPr marL="0" indent="0">
              <a:buNone/>
            </a:pPr>
            <a:endParaRPr lang="ru-RU" sz="1800" dirty="0">
              <a:solidFill>
                <a:schemeClr val="bg1">
                  <a:lumMod val="50000"/>
                </a:schemeClr>
              </a:solidFill>
              <a:latin typeface="+mj-lt"/>
              <a:ea typeface="+mn-ea"/>
              <a:cs typeface="+mn-cs"/>
            </a:endParaRPr>
          </a:p>
        </p:txBody>
      </p:sp>
      <p:sp>
        <p:nvSpPr>
          <p:cNvPr id="8" name="Заголовок 7"/>
          <p:cNvSpPr>
            <a:spLocks noGrp="1"/>
          </p:cNvSpPr>
          <p:nvPr>
            <p:ph type="title"/>
          </p:nvPr>
        </p:nvSpPr>
        <p:spPr/>
        <p:txBody>
          <a:bodyPr/>
          <a:lstStyle/>
          <a:p>
            <a:pPr marL="0" indent="0"/>
            <a:r>
              <a:rPr lang="ru-RU" dirty="0" smtClean="0"/>
              <a:t>ГЛАВНЫЕ ИСТОЧНИКИ ИНФОРМАЦИИ О РАБОТОДАТЕЛЕ</a:t>
            </a:r>
            <a:endParaRPr lang="ru-RU" dirty="0"/>
          </a:p>
        </p:txBody>
      </p:sp>
      <p:pic>
        <p:nvPicPr>
          <p:cNvPr id="7170" name="Picture 2" descr="Картинки по запросу пьедестал 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04365" y="2944318"/>
            <a:ext cx="8834281" cy="340954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ая выноска 12"/>
          <p:cNvSpPr/>
          <p:nvPr/>
        </p:nvSpPr>
        <p:spPr>
          <a:xfrm>
            <a:off x="7871918" y="3830370"/>
            <a:ext cx="2899175" cy="1077218"/>
          </a:xfrm>
          <a:prstGeom prst="wedgeRectCallout">
            <a:avLst/>
          </a:prstGeom>
          <a:solidFill>
            <a:schemeClr val="bg2">
              <a:lumMod val="85000"/>
            </a:schemeClr>
          </a:solidFill>
        </p:spPr>
        <p:txBody>
          <a:bodyPr wrap="square">
            <a:spAutoFit/>
          </a:bodyPr>
          <a:lstStyle/>
          <a:p>
            <a:pPr algn="ctr"/>
            <a:r>
              <a:rPr lang="ru-RU" sz="3200" b="1" dirty="0" smtClean="0">
                <a:solidFill>
                  <a:schemeClr val="bg1"/>
                </a:solidFill>
              </a:rPr>
              <a:t>Сайты о карьере</a:t>
            </a:r>
            <a:endParaRPr lang="ru-RU" sz="3200" b="1" dirty="0">
              <a:solidFill>
                <a:schemeClr val="bg1"/>
              </a:solidFill>
            </a:endParaRPr>
          </a:p>
        </p:txBody>
      </p:sp>
      <p:sp>
        <p:nvSpPr>
          <p:cNvPr id="10" name="Прямоугольная выноска 9"/>
          <p:cNvSpPr/>
          <p:nvPr/>
        </p:nvSpPr>
        <p:spPr>
          <a:xfrm>
            <a:off x="3674333" y="1559859"/>
            <a:ext cx="4197585" cy="1577481"/>
          </a:xfrm>
          <a:prstGeom prst="wedgeRectCallout">
            <a:avLst/>
          </a:prstGeom>
          <a:solidFill>
            <a:srgbClr val="FAB428"/>
          </a:solidFill>
        </p:spPr>
        <p:txBody>
          <a:bodyPr wrap="square">
            <a:noAutofit/>
          </a:bodyPr>
          <a:lstStyle/>
          <a:p>
            <a:pPr algn="ctr"/>
            <a:r>
              <a:rPr lang="ru-RU" sz="3600" b="1" dirty="0" smtClean="0">
                <a:solidFill>
                  <a:schemeClr val="bg1"/>
                </a:solidFill>
              </a:rPr>
              <a:t>Личные отзывы и рекомендации</a:t>
            </a:r>
            <a:endParaRPr lang="ru-RU" sz="3600" b="1" dirty="0">
              <a:solidFill>
                <a:schemeClr val="bg1"/>
              </a:solidFill>
            </a:endParaRPr>
          </a:p>
        </p:txBody>
      </p:sp>
      <p:sp>
        <p:nvSpPr>
          <p:cNvPr id="12" name="Прямоугольная выноска 11"/>
          <p:cNvSpPr/>
          <p:nvPr/>
        </p:nvSpPr>
        <p:spPr>
          <a:xfrm>
            <a:off x="824754" y="3444581"/>
            <a:ext cx="3030602" cy="1077218"/>
          </a:xfrm>
          <a:prstGeom prst="wedgeRectCallout">
            <a:avLst/>
          </a:prstGeom>
          <a:solidFill>
            <a:schemeClr val="bg2">
              <a:lumMod val="85000"/>
            </a:schemeClr>
          </a:solidFill>
        </p:spPr>
        <p:txBody>
          <a:bodyPr wrap="square">
            <a:spAutoFit/>
          </a:bodyPr>
          <a:lstStyle/>
          <a:p>
            <a:pPr algn="ctr"/>
            <a:r>
              <a:rPr lang="ru-RU" sz="3200" b="1" dirty="0" smtClean="0">
                <a:solidFill>
                  <a:schemeClr val="bg1"/>
                </a:solidFill>
              </a:rPr>
              <a:t>Социальные сети и форумы</a:t>
            </a:r>
            <a:endParaRPr lang="ru-RU" sz="3200" b="1" dirty="0">
              <a:solidFill>
                <a:schemeClr val="bg1"/>
              </a:solidFill>
            </a:endParaRPr>
          </a:p>
        </p:txBody>
      </p:sp>
    </p:spTree>
    <p:extLst>
      <p:ext uri="{BB962C8B-B14F-4D97-AF65-F5344CB8AC3E}">
        <p14:creationId xmlns:p14="http://schemas.microsoft.com/office/powerpoint/2010/main" val="397680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2214600" y="1178560"/>
            <a:ext cx="1981761" cy="4402852"/>
            <a:chOff x="690599" y="1178560"/>
            <a:chExt cx="1981761" cy="4402852"/>
          </a:xfrm>
          <a:solidFill>
            <a:srgbClr val="FFC000"/>
          </a:solidFill>
        </p:grpSpPr>
        <p:sp>
          <p:nvSpPr>
            <p:cNvPr id="3" name="Isosceles Triangle 2"/>
            <p:cNvSpPr/>
            <p:nvPr/>
          </p:nvSpPr>
          <p:spPr bwMode="auto">
            <a:xfrm>
              <a:off x="787400"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4" name="Oval 3"/>
            <p:cNvSpPr/>
            <p:nvPr/>
          </p:nvSpPr>
          <p:spPr bwMode="auto">
            <a:xfrm>
              <a:off x="1148080"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5" name="TextBox 4"/>
            <p:cNvSpPr txBox="1"/>
            <p:nvPr/>
          </p:nvSpPr>
          <p:spPr>
            <a:xfrm>
              <a:off x="690599" y="5212080"/>
              <a:ext cx="1981761" cy="369332"/>
            </a:xfrm>
            <a:prstGeom prst="rect">
              <a:avLst/>
            </a:prstGeom>
            <a:grpFill/>
          </p:spPr>
          <p:txBody>
            <a:bodyPr wrap="none" lIns="0" tIns="0" rIns="0" bIns="0" rtlCol="0">
              <a:spAutoFit/>
            </a:bodyPr>
            <a:lstStyle/>
            <a:p>
              <a:r>
                <a:rPr lang="uk-UA" sz="2400" dirty="0">
                  <a:solidFill>
                    <a:schemeClr val="tx1">
                      <a:lumMod val="75000"/>
                      <a:lumOff val="25000"/>
                    </a:schemeClr>
                  </a:solidFill>
                  <a:latin typeface="+mj-lt"/>
                </a:rPr>
                <a:t>Топ-менеджер</a:t>
              </a:r>
              <a:endParaRPr lang="en-US" sz="2400" dirty="0" err="1">
                <a:solidFill>
                  <a:schemeClr val="tx1">
                    <a:lumMod val="75000"/>
                    <a:lumOff val="25000"/>
                  </a:schemeClr>
                </a:solidFill>
                <a:latin typeface="+mj-lt"/>
              </a:endParaRPr>
            </a:p>
          </p:txBody>
        </p:sp>
      </p:grpSp>
      <p:grpSp>
        <p:nvGrpSpPr>
          <p:cNvPr id="7" name="Group 6"/>
          <p:cNvGrpSpPr/>
          <p:nvPr/>
        </p:nvGrpSpPr>
        <p:grpSpPr>
          <a:xfrm>
            <a:off x="4759960" y="1178560"/>
            <a:ext cx="1788160" cy="4402852"/>
            <a:chOff x="787400" y="1178560"/>
            <a:chExt cx="1788160" cy="4402852"/>
          </a:xfrm>
          <a:solidFill>
            <a:schemeClr val="accent1"/>
          </a:solidFill>
        </p:grpSpPr>
        <p:sp>
          <p:nvSpPr>
            <p:cNvPr id="8" name="Isosceles Triangle 7"/>
            <p:cNvSpPr/>
            <p:nvPr/>
          </p:nvSpPr>
          <p:spPr bwMode="auto">
            <a:xfrm>
              <a:off x="787400"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9" name="Oval 8"/>
            <p:cNvSpPr/>
            <p:nvPr/>
          </p:nvSpPr>
          <p:spPr bwMode="auto">
            <a:xfrm>
              <a:off x="1148080"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10" name="TextBox 9"/>
            <p:cNvSpPr txBox="1"/>
            <p:nvPr/>
          </p:nvSpPr>
          <p:spPr>
            <a:xfrm>
              <a:off x="1491524" y="5212080"/>
              <a:ext cx="379912" cy="369332"/>
            </a:xfrm>
            <a:prstGeom prst="rect">
              <a:avLst/>
            </a:prstGeom>
            <a:grpFill/>
          </p:spPr>
          <p:txBody>
            <a:bodyPr wrap="none" lIns="0" tIns="0" rIns="0" bIns="0" rtlCol="0">
              <a:spAutoFit/>
            </a:bodyPr>
            <a:lstStyle/>
            <a:p>
              <a:r>
                <a:rPr lang="en-US" sz="2400" dirty="0">
                  <a:solidFill>
                    <a:schemeClr val="tx1">
                      <a:lumMod val="75000"/>
                      <a:lumOff val="25000"/>
                    </a:schemeClr>
                  </a:solidFill>
                  <a:latin typeface="+mj-lt"/>
                </a:rPr>
                <a:t>HR</a:t>
              </a:r>
            </a:p>
          </p:txBody>
        </p:sp>
      </p:grpSp>
      <p:grpSp>
        <p:nvGrpSpPr>
          <p:cNvPr id="38" name="Group 37"/>
          <p:cNvGrpSpPr/>
          <p:nvPr/>
        </p:nvGrpSpPr>
        <p:grpSpPr>
          <a:xfrm>
            <a:off x="7106360" y="1300480"/>
            <a:ext cx="2667560" cy="4299910"/>
            <a:chOff x="5582360" y="1300480"/>
            <a:chExt cx="2667560" cy="4299910"/>
          </a:xfrm>
          <a:solidFill>
            <a:srgbClr val="FFC000"/>
          </a:solidFill>
        </p:grpSpPr>
        <p:sp>
          <p:nvSpPr>
            <p:cNvPr id="14" name="TextBox 13"/>
            <p:cNvSpPr txBox="1"/>
            <p:nvPr/>
          </p:nvSpPr>
          <p:spPr>
            <a:xfrm>
              <a:off x="6162784" y="5231058"/>
              <a:ext cx="1611018" cy="369332"/>
            </a:xfrm>
            <a:prstGeom prst="rect">
              <a:avLst/>
            </a:prstGeom>
            <a:grpFill/>
          </p:spPr>
          <p:txBody>
            <a:bodyPr wrap="none" lIns="0" tIns="0" rIns="0" bIns="0" rtlCol="0">
              <a:spAutoFit/>
            </a:bodyPr>
            <a:lstStyle/>
            <a:p>
              <a:r>
                <a:rPr lang="uk-UA" sz="2400" dirty="0">
                  <a:solidFill>
                    <a:schemeClr val="tx1">
                      <a:lumMod val="75000"/>
                      <a:lumOff val="25000"/>
                    </a:schemeClr>
                  </a:solidFill>
                  <a:latin typeface="+mj-lt"/>
                </a:rPr>
                <a:t>Сотрудники</a:t>
              </a:r>
              <a:endParaRPr lang="en-US" sz="2400" dirty="0" err="1">
                <a:solidFill>
                  <a:schemeClr val="tx1">
                    <a:lumMod val="75000"/>
                    <a:lumOff val="25000"/>
                  </a:schemeClr>
                </a:solidFill>
                <a:latin typeface="+mj-lt"/>
              </a:endParaRPr>
            </a:p>
          </p:txBody>
        </p:sp>
        <p:grpSp>
          <p:nvGrpSpPr>
            <p:cNvPr id="37" name="Group 36"/>
            <p:cNvGrpSpPr/>
            <p:nvPr/>
          </p:nvGrpSpPr>
          <p:grpSpPr>
            <a:xfrm>
              <a:off x="5582360" y="1300480"/>
              <a:ext cx="2667560" cy="3799840"/>
              <a:chOff x="5582360" y="1300480"/>
              <a:chExt cx="2182205" cy="3169920"/>
            </a:xfrm>
            <a:grpFill/>
          </p:grpSpPr>
          <p:grpSp>
            <p:nvGrpSpPr>
              <p:cNvPr id="16" name="Group 15"/>
              <p:cNvGrpSpPr/>
              <p:nvPr/>
            </p:nvGrpSpPr>
            <p:grpSpPr>
              <a:xfrm>
                <a:off x="6318163" y="1300480"/>
                <a:ext cx="722676" cy="1584960"/>
                <a:chOff x="5679161" y="1178560"/>
                <a:chExt cx="1788160" cy="3921760"/>
              </a:xfrm>
              <a:grpFill/>
            </p:grpSpPr>
            <p:sp>
              <p:nvSpPr>
                <p:cNvPr id="17" name="Isosceles Triangle 16"/>
                <p:cNvSpPr/>
                <p:nvPr/>
              </p:nvSpPr>
              <p:spPr bwMode="auto">
                <a:xfrm>
                  <a:off x="5679161"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18" name="Oval 17"/>
                <p:cNvSpPr/>
                <p:nvPr/>
              </p:nvSpPr>
              <p:spPr bwMode="auto">
                <a:xfrm>
                  <a:off x="6039841"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grpSp>
          <p:grpSp>
            <p:nvGrpSpPr>
              <p:cNvPr id="19" name="Group 18"/>
              <p:cNvGrpSpPr/>
              <p:nvPr/>
            </p:nvGrpSpPr>
            <p:grpSpPr>
              <a:xfrm>
                <a:off x="7028762" y="1300480"/>
                <a:ext cx="722676" cy="1584960"/>
                <a:chOff x="5679161" y="1178560"/>
                <a:chExt cx="1788160" cy="3921760"/>
              </a:xfrm>
              <a:grpFill/>
            </p:grpSpPr>
            <p:sp>
              <p:nvSpPr>
                <p:cNvPr id="20" name="Isosceles Triangle 19"/>
                <p:cNvSpPr/>
                <p:nvPr/>
              </p:nvSpPr>
              <p:spPr bwMode="auto">
                <a:xfrm>
                  <a:off x="5679161"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21" name="Oval 20"/>
                <p:cNvSpPr/>
                <p:nvPr/>
              </p:nvSpPr>
              <p:spPr bwMode="auto">
                <a:xfrm>
                  <a:off x="6039841"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grpSp>
          <p:grpSp>
            <p:nvGrpSpPr>
              <p:cNvPr id="25" name="Group 24"/>
              <p:cNvGrpSpPr/>
              <p:nvPr/>
            </p:nvGrpSpPr>
            <p:grpSpPr>
              <a:xfrm>
                <a:off x="5582360" y="1300480"/>
                <a:ext cx="722676" cy="1584960"/>
                <a:chOff x="5679161" y="1178560"/>
                <a:chExt cx="1788160" cy="3921760"/>
              </a:xfrm>
              <a:grpFill/>
            </p:grpSpPr>
            <p:sp>
              <p:nvSpPr>
                <p:cNvPr id="26" name="Isosceles Triangle 25"/>
                <p:cNvSpPr/>
                <p:nvPr/>
              </p:nvSpPr>
              <p:spPr bwMode="auto">
                <a:xfrm>
                  <a:off x="5679161"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27" name="Oval 26"/>
                <p:cNvSpPr/>
                <p:nvPr/>
              </p:nvSpPr>
              <p:spPr bwMode="auto">
                <a:xfrm>
                  <a:off x="6039841"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grpSp>
          <p:grpSp>
            <p:nvGrpSpPr>
              <p:cNvPr id="28" name="Group 27"/>
              <p:cNvGrpSpPr/>
              <p:nvPr/>
            </p:nvGrpSpPr>
            <p:grpSpPr>
              <a:xfrm>
                <a:off x="6331290" y="2885440"/>
                <a:ext cx="722676" cy="1584960"/>
                <a:chOff x="5679161" y="1178560"/>
                <a:chExt cx="1788160" cy="3921760"/>
              </a:xfrm>
              <a:grpFill/>
            </p:grpSpPr>
            <p:sp>
              <p:nvSpPr>
                <p:cNvPr id="29" name="Isosceles Triangle 28"/>
                <p:cNvSpPr/>
                <p:nvPr/>
              </p:nvSpPr>
              <p:spPr bwMode="auto">
                <a:xfrm>
                  <a:off x="5679161"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30" name="Oval 29"/>
                <p:cNvSpPr/>
                <p:nvPr/>
              </p:nvSpPr>
              <p:spPr bwMode="auto">
                <a:xfrm>
                  <a:off x="6039841"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grpSp>
          <p:grpSp>
            <p:nvGrpSpPr>
              <p:cNvPr id="31" name="Group 30"/>
              <p:cNvGrpSpPr/>
              <p:nvPr/>
            </p:nvGrpSpPr>
            <p:grpSpPr>
              <a:xfrm>
                <a:off x="7041889" y="2885440"/>
                <a:ext cx="722676" cy="1584960"/>
                <a:chOff x="5679161" y="1178560"/>
                <a:chExt cx="1788160" cy="3921760"/>
              </a:xfrm>
              <a:grpFill/>
            </p:grpSpPr>
            <p:sp>
              <p:nvSpPr>
                <p:cNvPr id="32" name="Isosceles Triangle 31"/>
                <p:cNvSpPr/>
                <p:nvPr/>
              </p:nvSpPr>
              <p:spPr bwMode="auto">
                <a:xfrm>
                  <a:off x="5679161"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33" name="Oval 32"/>
                <p:cNvSpPr/>
                <p:nvPr/>
              </p:nvSpPr>
              <p:spPr bwMode="auto">
                <a:xfrm>
                  <a:off x="6039841"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grpSp>
          <p:grpSp>
            <p:nvGrpSpPr>
              <p:cNvPr id="34" name="Group 33"/>
              <p:cNvGrpSpPr/>
              <p:nvPr/>
            </p:nvGrpSpPr>
            <p:grpSpPr>
              <a:xfrm>
                <a:off x="5595487" y="2885440"/>
                <a:ext cx="722676" cy="1584960"/>
                <a:chOff x="5679161" y="1178560"/>
                <a:chExt cx="1788160" cy="3921760"/>
              </a:xfrm>
              <a:grpFill/>
            </p:grpSpPr>
            <p:sp>
              <p:nvSpPr>
                <p:cNvPr id="35" name="Isosceles Triangle 34"/>
                <p:cNvSpPr/>
                <p:nvPr/>
              </p:nvSpPr>
              <p:spPr bwMode="auto">
                <a:xfrm>
                  <a:off x="5679161" y="2245360"/>
                  <a:ext cx="1788160" cy="2854960"/>
                </a:xfrm>
                <a:prstGeom prst="triangl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sp>
              <p:nvSpPr>
                <p:cNvPr id="36" name="Oval 35"/>
                <p:cNvSpPr/>
                <p:nvPr/>
              </p:nvSpPr>
              <p:spPr bwMode="auto">
                <a:xfrm>
                  <a:off x="6039841" y="1178560"/>
                  <a:ext cx="1066800" cy="1066800"/>
                </a:xfrm>
                <a:prstGeom prst="ellipse">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a:gradFill>
                      <a:gsLst>
                        <a:gs pos="0">
                          <a:srgbClr val="FFFFFF"/>
                        </a:gs>
                        <a:gs pos="100000">
                          <a:srgbClr val="FFFFFF"/>
                        </a:gs>
                      </a:gsLst>
                      <a:lin ang="5400000" scaled="0"/>
                    </a:gradFill>
                    <a:latin typeface="+mj-lt"/>
                  </a:endParaRPr>
                </a:p>
              </p:txBody>
            </p:sp>
          </p:grpSp>
        </p:grpSp>
      </p:grpSp>
    </p:spTree>
    <p:extLst>
      <p:ext uri="{BB962C8B-B14F-4D97-AF65-F5344CB8AC3E}">
        <p14:creationId xmlns:p14="http://schemas.microsoft.com/office/powerpoint/2010/main" val="4197039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Все ли сотрудники готов</a:t>
            </a:r>
            <a:r>
              <a:rPr lang="ru-RU" dirty="0" smtClean="0"/>
              <a:t>ы </a:t>
            </a:r>
            <a:br>
              <a:rPr lang="ru-RU" dirty="0" smtClean="0"/>
            </a:br>
            <a:r>
              <a:rPr lang="ru-RU" dirty="0" smtClean="0"/>
              <a:t>стать «послами</a:t>
            </a:r>
            <a:r>
              <a:rPr lang="ru-RU" dirty="0"/>
              <a:t>» </a:t>
            </a:r>
            <a:r>
              <a:rPr lang="ru-RU" dirty="0" smtClean="0"/>
              <a:t>вашего бренда</a:t>
            </a:r>
            <a:r>
              <a:rPr lang="uk-UA" dirty="0" smtClean="0"/>
              <a:t>? </a:t>
            </a:r>
            <a:endParaRPr lang="en-US" dirty="0"/>
          </a:p>
        </p:txBody>
      </p:sp>
    </p:spTree>
    <p:extLst>
      <p:ext uri="{BB962C8B-B14F-4D97-AF65-F5344CB8AC3E}">
        <p14:creationId xmlns:p14="http://schemas.microsoft.com/office/powerpoint/2010/main" val="59552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flipV="1">
            <a:off x="649492" y="2823301"/>
            <a:ext cx="11143579" cy="80151"/>
          </a:xfrm>
          <a:prstGeom prst="line">
            <a:avLst/>
          </a:prstGeom>
          <a:noFill/>
          <a:ln w="12700" cap="sq">
            <a:solidFill>
              <a:schemeClr val="tx2">
                <a:lumMod val="75000"/>
              </a:schemeClr>
            </a:solidFill>
            <a:miter lim="800000"/>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dirty="0">
              <a:solidFill>
                <a:srgbClr val="292929"/>
              </a:solidFill>
            </a:endParaRPr>
          </a:p>
        </p:txBody>
      </p:sp>
      <p:sp>
        <p:nvSpPr>
          <p:cNvPr id="4" name="Text Box 4"/>
          <p:cNvSpPr txBox="1">
            <a:spLocks noChangeArrowheads="1"/>
          </p:cNvSpPr>
          <p:nvPr/>
        </p:nvSpPr>
        <p:spPr bwMode="auto">
          <a:xfrm>
            <a:off x="3235511" y="2828453"/>
            <a:ext cx="3232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en-US" sz="2400" dirty="0">
                <a:solidFill>
                  <a:srgbClr val="FFC000"/>
                </a:solidFill>
              </a:rPr>
              <a:t>Работники</a:t>
            </a:r>
            <a:endParaRPr lang="ru-RU" altLang="en-US" sz="2400" dirty="0">
              <a:solidFill>
                <a:srgbClr val="FFC000"/>
              </a:solidFill>
            </a:endParaRPr>
          </a:p>
        </p:txBody>
      </p:sp>
      <p:sp>
        <p:nvSpPr>
          <p:cNvPr id="5" name="Text Box 5"/>
          <p:cNvSpPr txBox="1">
            <a:spLocks noChangeArrowheads="1"/>
          </p:cNvSpPr>
          <p:nvPr/>
        </p:nvSpPr>
        <p:spPr bwMode="auto">
          <a:xfrm>
            <a:off x="382261" y="2821047"/>
            <a:ext cx="3232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en-US" sz="2400" dirty="0">
                <a:solidFill>
                  <a:srgbClr val="FFC000"/>
                </a:solidFill>
              </a:rPr>
              <a:t>Консультанты</a:t>
            </a:r>
            <a:endParaRPr lang="ru-RU" altLang="en-US" sz="2400" dirty="0">
              <a:solidFill>
                <a:srgbClr val="FFC000"/>
              </a:solidFill>
            </a:endParaRPr>
          </a:p>
        </p:txBody>
      </p:sp>
      <p:sp>
        <p:nvSpPr>
          <p:cNvPr id="6" name="Text Box 6"/>
          <p:cNvSpPr txBox="1">
            <a:spLocks noChangeArrowheads="1"/>
          </p:cNvSpPr>
          <p:nvPr/>
        </p:nvSpPr>
        <p:spPr bwMode="auto">
          <a:xfrm>
            <a:off x="6099552" y="2820672"/>
            <a:ext cx="3232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en-US" sz="2400" dirty="0">
                <a:solidFill>
                  <a:srgbClr val="FFC000"/>
                </a:solidFill>
              </a:rPr>
              <a:t>Адвокаты</a:t>
            </a:r>
            <a:endParaRPr lang="ru-RU" altLang="en-US" sz="2400" dirty="0">
              <a:solidFill>
                <a:srgbClr val="FFC000"/>
              </a:solidFill>
            </a:endParaRPr>
          </a:p>
        </p:txBody>
      </p:sp>
      <p:sp>
        <p:nvSpPr>
          <p:cNvPr id="7" name="Text Box 7"/>
          <p:cNvSpPr txBox="1">
            <a:spLocks noChangeArrowheads="1"/>
          </p:cNvSpPr>
          <p:nvPr/>
        </p:nvSpPr>
        <p:spPr bwMode="auto">
          <a:xfrm>
            <a:off x="9636128" y="2820671"/>
            <a:ext cx="1711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altLang="en-US" sz="2400" dirty="0">
                <a:solidFill>
                  <a:srgbClr val="FFC000"/>
                </a:solidFill>
              </a:rPr>
              <a:t>Фанаты</a:t>
            </a:r>
            <a:endParaRPr lang="ru-RU" altLang="en-US" sz="2400" dirty="0">
              <a:solidFill>
                <a:srgbClr val="FFC000"/>
              </a:solidFill>
            </a:endParaRPr>
          </a:p>
        </p:txBody>
      </p:sp>
      <p:sp>
        <p:nvSpPr>
          <p:cNvPr id="8" name="Arc 8"/>
          <p:cNvSpPr>
            <a:spLocks/>
          </p:cNvSpPr>
          <p:nvPr/>
        </p:nvSpPr>
        <p:spPr bwMode="auto">
          <a:xfrm flipV="1">
            <a:off x="-184375" y="-2"/>
            <a:ext cx="10592399" cy="2702860"/>
          </a:xfrm>
          <a:custGeom>
            <a:avLst/>
            <a:gdLst>
              <a:gd name="G0" fmla="+- 0 0 0"/>
              <a:gd name="G1" fmla="+- 21363 0 0"/>
              <a:gd name="G2" fmla="+- 21600 0 0"/>
              <a:gd name="T0" fmla="*/ 3194 w 21270"/>
              <a:gd name="T1" fmla="*/ 0 h 21363"/>
              <a:gd name="T2" fmla="*/ 21270 w 21270"/>
              <a:gd name="T3" fmla="*/ 17604 h 21363"/>
              <a:gd name="T4" fmla="*/ 0 w 21270"/>
              <a:gd name="T5" fmla="*/ 21363 h 21363"/>
            </a:gdLst>
            <a:ahLst/>
            <a:cxnLst>
              <a:cxn ang="0">
                <a:pos x="T0" y="T1"/>
              </a:cxn>
              <a:cxn ang="0">
                <a:pos x="T2" y="T3"/>
              </a:cxn>
              <a:cxn ang="0">
                <a:pos x="T4" y="T5"/>
              </a:cxn>
            </a:cxnLst>
            <a:rect l="0" t="0" r="r" b="b"/>
            <a:pathLst>
              <a:path w="21270" h="21363" fill="none" extrusionOk="0">
                <a:moveTo>
                  <a:pt x="3193" y="0"/>
                </a:moveTo>
                <a:cubicBezTo>
                  <a:pt x="12376" y="1373"/>
                  <a:pt x="19654" y="8460"/>
                  <a:pt x="21270" y="17603"/>
                </a:cubicBezTo>
              </a:path>
              <a:path w="21270" h="21363" stroke="0" extrusionOk="0">
                <a:moveTo>
                  <a:pt x="3193" y="0"/>
                </a:moveTo>
                <a:cubicBezTo>
                  <a:pt x="12376" y="1373"/>
                  <a:pt x="19654" y="8460"/>
                  <a:pt x="21270" y="17603"/>
                </a:cubicBezTo>
                <a:lnTo>
                  <a:pt x="0" y="21363"/>
                </a:lnTo>
                <a:close/>
              </a:path>
            </a:pathLst>
          </a:custGeom>
          <a:noFill/>
          <a:ln w="152400" cap="sq">
            <a:solidFill>
              <a:srgbClr val="FFC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ltLang="en-US">
              <a:solidFill>
                <a:srgbClr val="FF0000"/>
              </a:solidFill>
            </a:endParaRPr>
          </a:p>
        </p:txBody>
      </p:sp>
      <p:sp>
        <p:nvSpPr>
          <p:cNvPr id="39" name="Rectangle 38"/>
          <p:cNvSpPr/>
          <p:nvPr/>
        </p:nvSpPr>
        <p:spPr>
          <a:xfrm>
            <a:off x="728464" y="311568"/>
            <a:ext cx="2364360" cy="461665"/>
          </a:xfrm>
          <a:prstGeom prst="rect">
            <a:avLst/>
          </a:prstGeom>
        </p:spPr>
        <p:txBody>
          <a:bodyPr wrap="square">
            <a:spAutoFit/>
          </a:bodyPr>
          <a:lstStyle/>
          <a:p>
            <a:pPr algn="ctr"/>
            <a:r>
              <a:rPr lang="uk-UA" sz="2400" dirty="0">
                <a:solidFill>
                  <a:srgbClr val="292929"/>
                </a:solidFill>
              </a:rPr>
              <a:t>вовлеченность</a:t>
            </a:r>
            <a:endParaRPr lang="en-US" sz="2400" dirty="0">
              <a:solidFill>
                <a:srgbClr val="292929"/>
              </a:solidFill>
            </a:endParaRPr>
          </a:p>
        </p:txBody>
      </p:sp>
      <p:sp>
        <p:nvSpPr>
          <p:cNvPr id="40" name="Up Arrow Callout 39"/>
          <p:cNvSpPr/>
          <p:nvPr/>
        </p:nvSpPr>
        <p:spPr bwMode="auto">
          <a:xfrm>
            <a:off x="649492" y="3282337"/>
            <a:ext cx="2586019" cy="3260703"/>
          </a:xfrm>
          <a:prstGeom prst="upArrowCallout">
            <a:avLst>
              <a:gd name="adj1" fmla="val 28463"/>
              <a:gd name="adj2" fmla="val 25000"/>
              <a:gd name="adj3" fmla="val 13312"/>
              <a:gd name="adj4" fmla="val 86165"/>
            </a:avLst>
          </a:prstGeom>
          <a:solidFill>
            <a:schemeClr val="bg1">
              <a:lumMod val="95000"/>
            </a:schemeClr>
          </a:solidFill>
          <a:ln w="952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uk-UA" sz="2200" dirty="0" err="1">
                <a:solidFill>
                  <a:srgbClr val="5F5F5F">
                    <a:lumMod val="50000"/>
                  </a:srgbClr>
                </a:solidFill>
              </a:rPr>
              <a:t>Компания</a:t>
            </a:r>
            <a:r>
              <a:rPr lang="uk-UA" sz="2200" dirty="0">
                <a:solidFill>
                  <a:srgbClr val="5F5F5F">
                    <a:lumMod val="50000"/>
                  </a:srgbClr>
                </a:solidFill>
              </a:rPr>
              <a:t> = </a:t>
            </a:r>
            <a:r>
              <a:rPr lang="uk-UA" sz="2200" dirty="0" err="1">
                <a:solidFill>
                  <a:srgbClr val="5F5F5F">
                    <a:lumMod val="50000"/>
                  </a:srgbClr>
                </a:solidFill>
              </a:rPr>
              <a:t>клиент</a:t>
            </a:r>
            <a:endParaRPr lang="en-US" sz="2200" dirty="0" err="1">
              <a:solidFill>
                <a:srgbClr val="5F5F5F">
                  <a:lumMod val="50000"/>
                </a:srgbClr>
              </a:solidFill>
            </a:endParaRPr>
          </a:p>
        </p:txBody>
      </p:sp>
      <p:sp>
        <p:nvSpPr>
          <p:cNvPr id="41" name="Up Arrow Callout 40"/>
          <p:cNvSpPr/>
          <p:nvPr/>
        </p:nvSpPr>
        <p:spPr bwMode="auto">
          <a:xfrm>
            <a:off x="3614420" y="3282337"/>
            <a:ext cx="2586019" cy="3260703"/>
          </a:xfrm>
          <a:prstGeom prst="upArrowCallout">
            <a:avLst>
              <a:gd name="adj1" fmla="val 28463"/>
              <a:gd name="adj2" fmla="val 25000"/>
              <a:gd name="adj3" fmla="val 13312"/>
              <a:gd name="adj4" fmla="val 86165"/>
            </a:avLst>
          </a:prstGeom>
          <a:solidFill>
            <a:schemeClr val="bg1">
              <a:lumMod val="95000"/>
            </a:schemeClr>
          </a:solidFill>
          <a:ln w="952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uk-UA" sz="2200" dirty="0" err="1">
                <a:solidFill>
                  <a:srgbClr val="5F5F5F">
                    <a:lumMod val="50000"/>
                  </a:srgbClr>
                </a:solidFill>
              </a:rPr>
              <a:t>Исполняют</a:t>
            </a:r>
            <a:r>
              <a:rPr lang="uk-UA" sz="2200" dirty="0">
                <a:solidFill>
                  <a:srgbClr val="5F5F5F">
                    <a:lumMod val="50000"/>
                  </a:srgbClr>
                </a:solidFill>
              </a:rPr>
              <a:t> </a:t>
            </a:r>
            <a:r>
              <a:rPr lang="uk-UA" sz="2200" dirty="0" err="1">
                <a:solidFill>
                  <a:srgbClr val="5F5F5F">
                    <a:lumMod val="50000"/>
                  </a:srgbClr>
                </a:solidFill>
              </a:rPr>
              <a:t>должностную</a:t>
            </a:r>
            <a:r>
              <a:rPr lang="uk-UA" sz="2200" dirty="0">
                <a:solidFill>
                  <a:srgbClr val="5F5F5F">
                    <a:lumMod val="50000"/>
                  </a:srgbClr>
                </a:solidFill>
              </a:rPr>
              <a:t> </a:t>
            </a:r>
            <a:r>
              <a:rPr lang="uk-UA" sz="2200" dirty="0" err="1">
                <a:solidFill>
                  <a:srgbClr val="5F5F5F">
                    <a:lumMod val="50000"/>
                  </a:srgbClr>
                </a:solidFill>
              </a:rPr>
              <a:t>инструкцию</a:t>
            </a:r>
            <a:endParaRPr lang="en-US" sz="2200" dirty="0" err="1">
              <a:solidFill>
                <a:srgbClr val="5F5F5F">
                  <a:lumMod val="50000"/>
                </a:srgbClr>
              </a:solidFill>
            </a:endParaRPr>
          </a:p>
        </p:txBody>
      </p:sp>
      <p:sp>
        <p:nvSpPr>
          <p:cNvPr id="42" name="Up Arrow Callout 41"/>
          <p:cNvSpPr/>
          <p:nvPr/>
        </p:nvSpPr>
        <p:spPr bwMode="auto">
          <a:xfrm>
            <a:off x="6497296" y="3302987"/>
            <a:ext cx="2586019" cy="3260703"/>
          </a:xfrm>
          <a:prstGeom prst="upArrowCallout">
            <a:avLst>
              <a:gd name="adj1" fmla="val 28463"/>
              <a:gd name="adj2" fmla="val 25000"/>
              <a:gd name="adj3" fmla="val 13312"/>
              <a:gd name="adj4" fmla="val 86165"/>
            </a:avLst>
          </a:prstGeom>
          <a:solidFill>
            <a:schemeClr val="bg1">
              <a:lumMod val="95000"/>
            </a:schemeClr>
          </a:solidFill>
          <a:ln w="952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uk-UA" sz="2200" dirty="0" err="1">
                <a:solidFill>
                  <a:srgbClr val="5F5F5F">
                    <a:lumMod val="50000"/>
                  </a:srgbClr>
                </a:solidFill>
              </a:rPr>
              <a:t>Интересуются</a:t>
            </a:r>
            <a:r>
              <a:rPr lang="uk-UA" sz="2200" dirty="0">
                <a:solidFill>
                  <a:srgbClr val="5F5F5F">
                    <a:lumMod val="50000"/>
                  </a:srgbClr>
                </a:solidFill>
              </a:rPr>
              <a:t> </a:t>
            </a:r>
            <a:r>
              <a:rPr lang="uk-UA" sz="2200" dirty="0" err="1">
                <a:solidFill>
                  <a:srgbClr val="5F5F5F">
                    <a:lumMod val="50000"/>
                  </a:srgbClr>
                </a:solidFill>
              </a:rPr>
              <a:t>жизнью</a:t>
            </a:r>
            <a:r>
              <a:rPr lang="uk-UA" sz="2200" dirty="0">
                <a:solidFill>
                  <a:srgbClr val="5F5F5F">
                    <a:lumMod val="50000"/>
                  </a:srgbClr>
                </a:solidFill>
              </a:rPr>
              <a:t> компании</a:t>
            </a:r>
          </a:p>
          <a:p>
            <a:pPr algn="ctr" defTabSz="914099" fontAlgn="base">
              <a:spcBef>
                <a:spcPct val="0"/>
              </a:spcBef>
              <a:spcAft>
                <a:spcPct val="0"/>
              </a:spcAft>
            </a:pPr>
            <a:r>
              <a:rPr lang="uk-UA" sz="2200" dirty="0" err="1">
                <a:solidFill>
                  <a:srgbClr val="5F5F5F">
                    <a:lumMod val="50000"/>
                  </a:srgbClr>
                </a:solidFill>
              </a:rPr>
              <a:t>Информированные</a:t>
            </a:r>
            <a:endParaRPr lang="uk-UA" sz="2200" dirty="0">
              <a:solidFill>
                <a:srgbClr val="5F5F5F">
                  <a:lumMod val="50000"/>
                </a:srgbClr>
              </a:solidFill>
            </a:endParaRPr>
          </a:p>
          <a:p>
            <a:pPr algn="ctr" defTabSz="914099" fontAlgn="base">
              <a:spcBef>
                <a:spcPct val="0"/>
              </a:spcBef>
              <a:spcAft>
                <a:spcPct val="0"/>
              </a:spcAft>
            </a:pPr>
            <a:r>
              <a:rPr lang="uk-UA" sz="2200" dirty="0" err="1">
                <a:solidFill>
                  <a:srgbClr val="5F5F5F">
                    <a:lumMod val="50000"/>
                  </a:srgbClr>
                </a:solidFill>
              </a:rPr>
              <a:t>Защищают</a:t>
            </a:r>
            <a:endParaRPr lang="en-US" sz="2200" dirty="0" err="1">
              <a:solidFill>
                <a:srgbClr val="5F5F5F">
                  <a:lumMod val="50000"/>
                </a:srgbClr>
              </a:solidFill>
            </a:endParaRPr>
          </a:p>
        </p:txBody>
      </p:sp>
      <p:sp>
        <p:nvSpPr>
          <p:cNvPr id="43" name="Up Arrow Callout 42"/>
          <p:cNvSpPr/>
          <p:nvPr/>
        </p:nvSpPr>
        <p:spPr bwMode="auto">
          <a:xfrm>
            <a:off x="9198787" y="3304301"/>
            <a:ext cx="2586019" cy="3260703"/>
          </a:xfrm>
          <a:prstGeom prst="upArrowCallout">
            <a:avLst>
              <a:gd name="adj1" fmla="val 28463"/>
              <a:gd name="adj2" fmla="val 25000"/>
              <a:gd name="adj3" fmla="val 13312"/>
              <a:gd name="adj4" fmla="val 86165"/>
            </a:avLst>
          </a:prstGeom>
          <a:solidFill>
            <a:schemeClr val="bg1">
              <a:lumMod val="95000"/>
            </a:schemeClr>
          </a:solidFill>
          <a:ln w="952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uk-UA" sz="2200" dirty="0" err="1">
                <a:solidFill>
                  <a:srgbClr val="5F5F5F">
                    <a:lumMod val="50000"/>
                  </a:srgbClr>
                </a:solidFill>
              </a:rPr>
              <a:t>Любят</a:t>
            </a:r>
            <a:r>
              <a:rPr lang="uk-UA" sz="2200" dirty="0">
                <a:solidFill>
                  <a:srgbClr val="5F5F5F">
                    <a:lumMod val="50000"/>
                  </a:srgbClr>
                </a:solidFill>
              </a:rPr>
              <a:t> </a:t>
            </a:r>
            <a:r>
              <a:rPr lang="uk-UA" sz="2200" dirty="0" err="1">
                <a:solidFill>
                  <a:srgbClr val="5F5F5F">
                    <a:lumMod val="50000"/>
                  </a:srgbClr>
                </a:solidFill>
              </a:rPr>
              <a:t>компанию</a:t>
            </a:r>
            <a:r>
              <a:rPr lang="uk-UA" sz="2200" dirty="0">
                <a:solidFill>
                  <a:srgbClr val="5F5F5F">
                    <a:lumMod val="50000"/>
                  </a:srgbClr>
                </a:solidFill>
              </a:rPr>
              <a:t>. </a:t>
            </a:r>
            <a:r>
              <a:rPr lang="uk-UA" sz="2200" dirty="0" err="1">
                <a:solidFill>
                  <a:srgbClr val="5F5F5F">
                    <a:lumMod val="50000"/>
                  </a:srgbClr>
                </a:solidFill>
              </a:rPr>
              <a:t>Разделяют</a:t>
            </a:r>
            <a:r>
              <a:rPr lang="uk-UA" sz="2200" dirty="0">
                <a:solidFill>
                  <a:srgbClr val="5F5F5F">
                    <a:lumMod val="50000"/>
                  </a:srgbClr>
                </a:solidFill>
              </a:rPr>
              <a:t> </a:t>
            </a:r>
            <a:r>
              <a:rPr lang="uk-UA" sz="2200" dirty="0" err="1">
                <a:solidFill>
                  <a:srgbClr val="5F5F5F">
                    <a:lumMod val="50000"/>
                  </a:srgbClr>
                </a:solidFill>
              </a:rPr>
              <a:t>ценности</a:t>
            </a:r>
            <a:endParaRPr lang="uk-UA" sz="2200" dirty="0">
              <a:solidFill>
                <a:srgbClr val="5F5F5F">
                  <a:lumMod val="50000"/>
                </a:srgbClr>
              </a:solidFill>
            </a:endParaRPr>
          </a:p>
          <a:p>
            <a:pPr algn="ctr" defTabSz="914099" fontAlgn="base">
              <a:spcBef>
                <a:spcPct val="0"/>
              </a:spcBef>
              <a:spcAft>
                <a:spcPct val="0"/>
              </a:spcAft>
            </a:pPr>
            <a:r>
              <a:rPr lang="uk-UA" sz="2200" dirty="0" err="1">
                <a:solidFill>
                  <a:srgbClr val="5F5F5F">
                    <a:lumMod val="50000"/>
                  </a:srgbClr>
                </a:solidFill>
              </a:rPr>
              <a:t>Рекомендуют</a:t>
            </a:r>
            <a:r>
              <a:rPr lang="uk-UA" sz="2200" dirty="0">
                <a:solidFill>
                  <a:srgbClr val="5F5F5F">
                    <a:lumMod val="50000"/>
                  </a:srgbClr>
                </a:solidFill>
              </a:rPr>
              <a:t> </a:t>
            </a:r>
            <a:r>
              <a:rPr lang="uk-UA" sz="2200" dirty="0" err="1">
                <a:solidFill>
                  <a:srgbClr val="5F5F5F">
                    <a:lumMod val="50000"/>
                  </a:srgbClr>
                </a:solidFill>
              </a:rPr>
              <a:t>компанию</a:t>
            </a:r>
            <a:r>
              <a:rPr lang="uk-UA" sz="2200" dirty="0">
                <a:solidFill>
                  <a:srgbClr val="5F5F5F">
                    <a:lumMod val="50000"/>
                  </a:srgbClr>
                </a:solidFill>
              </a:rPr>
              <a:t> </a:t>
            </a:r>
            <a:endParaRPr lang="en-US" sz="2200" dirty="0" err="1">
              <a:solidFill>
                <a:srgbClr val="5F5F5F">
                  <a:lumMod val="50000"/>
                </a:srgbClr>
              </a:solidFill>
            </a:endParaRPr>
          </a:p>
        </p:txBody>
      </p:sp>
      <p:sp>
        <p:nvSpPr>
          <p:cNvPr id="44" name="Line 3"/>
          <p:cNvSpPr>
            <a:spLocks noChangeShapeType="1"/>
          </p:cNvSpPr>
          <p:nvPr/>
        </p:nvSpPr>
        <p:spPr bwMode="auto">
          <a:xfrm flipV="1">
            <a:off x="649492" y="311568"/>
            <a:ext cx="0" cy="2606697"/>
          </a:xfrm>
          <a:prstGeom prst="line">
            <a:avLst/>
          </a:prstGeom>
          <a:noFill/>
          <a:ln w="12700" cap="sq">
            <a:solidFill>
              <a:schemeClr val="tx2">
                <a:lumMod val="75000"/>
              </a:schemeClr>
            </a:solidFill>
            <a:miter lim="800000"/>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dirty="0">
              <a:solidFill>
                <a:srgbClr val="292929"/>
              </a:solidFill>
            </a:endParaRPr>
          </a:p>
        </p:txBody>
      </p:sp>
    </p:spTree>
    <p:extLst>
      <p:ext uri="{BB962C8B-B14F-4D97-AF65-F5344CB8AC3E}">
        <p14:creationId xmlns:p14="http://schemas.microsoft.com/office/powerpoint/2010/main" val="2811676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ppt_x</p:attrName>
                                        </p:attrNameLst>
                                      </p:cBhvr>
                                      <p:tavLst>
                                        <p:tav tm="0">
                                          <p:val>
                                            <p:strVal val="#ppt_x"/>
                                          </p:val>
                                        </p:tav>
                                        <p:tav tm="100000">
                                          <p:val>
                                            <p:strVal val="#ppt_x"/>
                                          </p:val>
                                        </p:tav>
                                      </p:tavLst>
                                    </p:anim>
                                    <p:anim calcmode="lin" valueType="num">
                                      <p:cBhvr>
                                        <p:cTn id="3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ppt_x</p:attrName>
                                        </p:attrNameLst>
                                      </p:cBhvr>
                                      <p:tavLst>
                                        <p:tav tm="0">
                                          <p:val>
                                            <p:strVal val="#ppt_x"/>
                                          </p:val>
                                        </p:tav>
                                        <p:tav tm="100000">
                                          <p:val>
                                            <p:strVal val="#ppt_x"/>
                                          </p:val>
                                        </p:tav>
                                      </p:tavLst>
                                    </p:anim>
                                    <p:anim calcmode="lin" valueType="num">
                                      <p:cBhvr>
                                        <p:cTn id="4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814764" y="998377"/>
            <a:ext cx="7767636" cy="1704339"/>
          </a:xfrm>
          <a:solidFill>
            <a:schemeClr val="accent2"/>
          </a:solidFill>
        </p:spPr>
        <p:txBody>
          <a:bodyPr anchor="ctr"/>
          <a:lstStyle/>
          <a:p>
            <a:pPr marL="0" indent="0">
              <a:buNone/>
            </a:pPr>
            <a:r>
              <a:rPr lang="ru-RU" b="1" dirty="0"/>
              <a:t>Обещание</a:t>
            </a:r>
            <a:r>
              <a:rPr lang="ru-RU" dirty="0"/>
              <a:t> (</a:t>
            </a:r>
            <a:r>
              <a:rPr lang="en-US" dirty="0"/>
              <a:t>employer brand promise</a:t>
            </a:r>
            <a:r>
              <a:rPr lang="ru-RU" dirty="0"/>
              <a:t>) определяет вашу суть как работодателя</a:t>
            </a:r>
            <a:r>
              <a:rPr lang="en-US" dirty="0"/>
              <a:t>; </a:t>
            </a:r>
            <a:r>
              <a:rPr lang="ru-RU" dirty="0"/>
              <a:t>подтверждает вашу уникальность и вдохновляет к </a:t>
            </a:r>
            <a:r>
              <a:rPr lang="ru-RU" dirty="0" smtClean="0"/>
              <a:t>действиям</a:t>
            </a:r>
          </a:p>
        </p:txBody>
      </p:sp>
      <p:sp>
        <p:nvSpPr>
          <p:cNvPr id="6" name="Заголовок 5"/>
          <p:cNvSpPr>
            <a:spLocks noGrp="1"/>
          </p:cNvSpPr>
          <p:nvPr>
            <p:ph type="title"/>
          </p:nvPr>
        </p:nvSpPr>
        <p:spPr/>
        <p:txBody>
          <a:bodyPr/>
          <a:lstStyle/>
          <a:p>
            <a:r>
              <a:rPr lang="ru-RU" dirty="0"/>
              <a:t>ИНГРЕДИЕНТЫ БРЕНДА РАБОТОДАТЕЛЯ</a:t>
            </a:r>
          </a:p>
        </p:txBody>
      </p:sp>
      <p:pic>
        <p:nvPicPr>
          <p:cNvPr id="8" name="Рисунок 7"/>
          <p:cNvPicPr>
            <a:picLocks noChangeAspect="1"/>
          </p:cNvPicPr>
          <p:nvPr/>
        </p:nvPicPr>
        <p:blipFill>
          <a:blip r:embed="rId2"/>
          <a:stretch>
            <a:fillRect/>
          </a:stretch>
        </p:blipFill>
        <p:spPr>
          <a:xfrm>
            <a:off x="631205" y="998378"/>
            <a:ext cx="3026395" cy="1704338"/>
          </a:xfrm>
          <a:prstGeom prst="rect">
            <a:avLst/>
          </a:prstGeom>
        </p:spPr>
      </p:pic>
      <p:pic>
        <p:nvPicPr>
          <p:cNvPr id="11" name="Объект 7"/>
          <p:cNvPicPr>
            <a:picLocks noChangeAspect="1"/>
          </p:cNvPicPr>
          <p:nvPr/>
        </p:nvPicPr>
        <p:blipFill>
          <a:blip r:embed="rId3"/>
          <a:stretch>
            <a:fillRect/>
          </a:stretch>
        </p:blipFill>
        <p:spPr bwMode="auto">
          <a:xfrm>
            <a:off x="609600" y="2834323"/>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49650"/>
            <a:ext cx="3048000" cy="1907178"/>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6"/>
          <p:cNvSpPr txBox="1">
            <a:spLocks/>
          </p:cNvSpPr>
          <p:nvPr/>
        </p:nvSpPr>
        <p:spPr bwMode="auto">
          <a:xfrm>
            <a:off x="3814764" y="2834324"/>
            <a:ext cx="7767636" cy="1905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457200" rtl="0" eaLnBrk="1" fontAlgn="base" hangingPunct="1">
              <a:spcBef>
                <a:spcPct val="20000"/>
              </a:spcBef>
              <a:spcAft>
                <a:spcPct val="0"/>
              </a:spcAft>
              <a:buClr>
                <a:schemeClr val="tx2"/>
              </a:buClr>
              <a:buFont typeface="Wingdings" panose="05000000000000000000" pitchFamily="2" charset="2"/>
              <a:buChar char="§"/>
              <a:defRPr kumimoji="1" sz="2800" kern="1200">
                <a:solidFill>
                  <a:schemeClr val="tx1">
                    <a:lumMod val="85000"/>
                    <a:lumOff val="15000"/>
                  </a:schemeClr>
                </a:solidFill>
                <a:latin typeface="Myriad Pro"/>
                <a:ea typeface="Arial" charset="0"/>
                <a:cs typeface="Myriad Pro"/>
              </a:defRPr>
            </a:lvl1pPr>
            <a:lvl2pPr marL="742950" indent="-285750" algn="l" defTabSz="457200" rtl="0" eaLnBrk="1" fontAlgn="base" hangingPunct="1">
              <a:spcBef>
                <a:spcPct val="20000"/>
              </a:spcBef>
              <a:spcAft>
                <a:spcPct val="0"/>
              </a:spcAft>
              <a:buClr>
                <a:schemeClr val="tx2"/>
              </a:buClr>
              <a:buFont typeface="Arial" panose="020B0604020202020204" pitchFamily="34" charset="0"/>
              <a:buChar char="-"/>
              <a:defRPr kumimoji="1" sz="2400" kern="1200">
                <a:solidFill>
                  <a:schemeClr val="tx1">
                    <a:lumMod val="85000"/>
                    <a:lumOff val="15000"/>
                  </a:schemeClr>
                </a:solidFill>
                <a:latin typeface="Myriad Pro"/>
                <a:ea typeface="Arial" charset="0"/>
                <a:cs typeface="Myriad Pro"/>
              </a:defRPr>
            </a:lvl2pPr>
            <a:lvl3pPr marL="1143000" indent="-228600" algn="l" defTabSz="457200" rtl="0" eaLnBrk="1" fontAlgn="base" hangingPunct="1">
              <a:spcBef>
                <a:spcPct val="20000"/>
              </a:spcBef>
              <a:spcAft>
                <a:spcPct val="0"/>
              </a:spcAft>
              <a:buFont typeface="Arial" panose="020B0604020202020204" pitchFamily="34" charset="0"/>
              <a:buChar char="•"/>
              <a:defRPr kumimoji="1" sz="2000" kern="1200">
                <a:solidFill>
                  <a:schemeClr val="tx1">
                    <a:lumMod val="85000"/>
                    <a:lumOff val="15000"/>
                  </a:schemeClr>
                </a:solidFill>
                <a:latin typeface="Myriad Pro"/>
                <a:ea typeface="Arial" charset="0"/>
                <a:cs typeface="Myriad Pro"/>
              </a:defRPr>
            </a:lvl3pPr>
            <a:lvl4pPr marL="1600200" indent="-228600" algn="l" defTabSz="457200" rtl="0" eaLnBrk="1" fontAlgn="base" hangingPunct="1">
              <a:spcBef>
                <a:spcPct val="20000"/>
              </a:spcBef>
              <a:spcAft>
                <a:spcPct val="0"/>
              </a:spcAft>
              <a:buFont typeface="Arial" panose="020B0604020202020204" pitchFamily="34" charset="0"/>
              <a:buChar char="–"/>
              <a:defRPr kumimoji="1" sz="1800" kern="1200">
                <a:solidFill>
                  <a:schemeClr val="tx1">
                    <a:lumMod val="85000"/>
                    <a:lumOff val="15000"/>
                  </a:schemeClr>
                </a:solidFill>
                <a:latin typeface="Myriad Pro"/>
                <a:ea typeface="Arial" charset="0"/>
                <a:cs typeface="Myriad Pro"/>
              </a:defRPr>
            </a:lvl4pPr>
            <a:lvl5pPr marL="2057400" indent="-228600" algn="l" defTabSz="457200" rtl="0" eaLnBrk="1" fontAlgn="base" hangingPunct="1">
              <a:spcBef>
                <a:spcPct val="20000"/>
              </a:spcBef>
              <a:spcAft>
                <a:spcPct val="0"/>
              </a:spcAft>
              <a:buFont typeface="Arial" panose="020B0604020202020204" pitchFamily="34" charset="0"/>
              <a:buChar char="»"/>
              <a:defRPr kumimoji="1" sz="1200" kern="1200">
                <a:solidFill>
                  <a:schemeClr val="tx1">
                    <a:lumMod val="85000"/>
                    <a:lumOff val="15000"/>
                  </a:schemeClr>
                </a:solidFill>
                <a:latin typeface="Myriad Pro"/>
                <a:ea typeface="Arial"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ru-RU" b="1" dirty="0" smtClean="0"/>
              <a:t>Атрибуты </a:t>
            </a:r>
            <a:r>
              <a:rPr lang="ru-RU" dirty="0" smtClean="0"/>
              <a:t>– это то, что формирует связь вашего бренда работодателя с обещанием</a:t>
            </a:r>
          </a:p>
        </p:txBody>
      </p:sp>
      <p:sp>
        <p:nvSpPr>
          <p:cNvPr id="14" name="Объект 6"/>
          <p:cNvSpPr txBox="1">
            <a:spLocks/>
          </p:cNvSpPr>
          <p:nvPr/>
        </p:nvSpPr>
        <p:spPr bwMode="auto">
          <a:xfrm>
            <a:off x="3814764" y="4870932"/>
            <a:ext cx="7767636" cy="1905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chemeClr val="tx2"/>
              </a:buClr>
              <a:buFont typeface="Wingdings" panose="05000000000000000000" pitchFamily="2" charset="2"/>
              <a:buChar char="§"/>
              <a:defRPr kumimoji="1" sz="2800" kern="1200">
                <a:solidFill>
                  <a:schemeClr val="tx1">
                    <a:lumMod val="85000"/>
                    <a:lumOff val="15000"/>
                  </a:schemeClr>
                </a:solidFill>
                <a:latin typeface="Myriad Pro"/>
                <a:ea typeface="Arial" charset="0"/>
                <a:cs typeface="Myriad Pro"/>
              </a:defRPr>
            </a:lvl1pPr>
            <a:lvl2pPr marL="742950" indent="-285750" algn="l" defTabSz="457200" rtl="0" eaLnBrk="1" fontAlgn="base" hangingPunct="1">
              <a:spcBef>
                <a:spcPct val="20000"/>
              </a:spcBef>
              <a:spcAft>
                <a:spcPct val="0"/>
              </a:spcAft>
              <a:buClr>
                <a:schemeClr val="tx2"/>
              </a:buClr>
              <a:buFont typeface="Arial" panose="020B0604020202020204" pitchFamily="34" charset="0"/>
              <a:buChar char="-"/>
              <a:defRPr kumimoji="1" sz="2400" kern="1200">
                <a:solidFill>
                  <a:schemeClr val="tx1">
                    <a:lumMod val="85000"/>
                    <a:lumOff val="15000"/>
                  </a:schemeClr>
                </a:solidFill>
                <a:latin typeface="Myriad Pro"/>
                <a:ea typeface="Arial" charset="0"/>
                <a:cs typeface="Myriad Pro"/>
              </a:defRPr>
            </a:lvl2pPr>
            <a:lvl3pPr marL="1143000" indent="-228600" algn="l" defTabSz="457200" rtl="0" eaLnBrk="1" fontAlgn="base" hangingPunct="1">
              <a:spcBef>
                <a:spcPct val="20000"/>
              </a:spcBef>
              <a:spcAft>
                <a:spcPct val="0"/>
              </a:spcAft>
              <a:buFont typeface="Arial" panose="020B0604020202020204" pitchFamily="34" charset="0"/>
              <a:buChar char="•"/>
              <a:defRPr kumimoji="1" sz="2000" kern="1200">
                <a:solidFill>
                  <a:schemeClr val="tx1">
                    <a:lumMod val="85000"/>
                    <a:lumOff val="15000"/>
                  </a:schemeClr>
                </a:solidFill>
                <a:latin typeface="Myriad Pro"/>
                <a:ea typeface="Arial" charset="0"/>
                <a:cs typeface="Myriad Pro"/>
              </a:defRPr>
            </a:lvl3pPr>
            <a:lvl4pPr marL="1600200" indent="-228600" algn="l" defTabSz="457200" rtl="0" eaLnBrk="1" fontAlgn="base" hangingPunct="1">
              <a:spcBef>
                <a:spcPct val="20000"/>
              </a:spcBef>
              <a:spcAft>
                <a:spcPct val="0"/>
              </a:spcAft>
              <a:buFont typeface="Arial" panose="020B0604020202020204" pitchFamily="34" charset="0"/>
              <a:buChar char="–"/>
              <a:defRPr kumimoji="1" sz="1800" kern="1200">
                <a:solidFill>
                  <a:schemeClr val="tx1">
                    <a:lumMod val="85000"/>
                    <a:lumOff val="15000"/>
                  </a:schemeClr>
                </a:solidFill>
                <a:latin typeface="Myriad Pro"/>
                <a:ea typeface="Arial" charset="0"/>
                <a:cs typeface="Myriad Pro"/>
              </a:defRPr>
            </a:lvl4pPr>
            <a:lvl5pPr marL="2057400" indent="-228600" algn="l" defTabSz="457200" rtl="0" eaLnBrk="1" fontAlgn="base" hangingPunct="1">
              <a:spcBef>
                <a:spcPct val="20000"/>
              </a:spcBef>
              <a:spcAft>
                <a:spcPct val="0"/>
              </a:spcAft>
              <a:buFont typeface="Arial" panose="020B0604020202020204" pitchFamily="34" charset="0"/>
              <a:buChar char="»"/>
              <a:defRPr kumimoji="1" sz="1200" kern="1200">
                <a:solidFill>
                  <a:schemeClr val="tx1">
                    <a:lumMod val="85000"/>
                    <a:lumOff val="15000"/>
                  </a:schemeClr>
                </a:solidFill>
                <a:latin typeface="Myriad Pro"/>
                <a:ea typeface="Arial"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ru-RU" b="1" dirty="0" smtClean="0"/>
              <a:t>Архитектура</a:t>
            </a:r>
            <a:r>
              <a:rPr lang="ru-RU" dirty="0" smtClean="0"/>
              <a:t> бренда работодателя</a:t>
            </a:r>
            <a:r>
              <a:rPr lang="en-US" dirty="0" smtClean="0"/>
              <a:t> – </a:t>
            </a:r>
            <a:r>
              <a:rPr lang="ru-RU" dirty="0" smtClean="0"/>
              <a:t>это то, как вы управляете и как строите коммуникацию обещания и атрибутов вашего бренда работодателя</a:t>
            </a:r>
          </a:p>
          <a:p>
            <a:endParaRPr lang="ru-RU" dirty="0"/>
          </a:p>
        </p:txBody>
      </p:sp>
    </p:spTree>
    <p:extLst>
      <p:ext uri="{BB962C8B-B14F-4D97-AF65-F5344CB8AC3E}">
        <p14:creationId xmlns:p14="http://schemas.microsoft.com/office/powerpoint/2010/main" val="3763401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0826"/>
            <a:ext cx="10972800" cy="436563"/>
          </a:xfrm>
        </p:spPr>
        <p:txBody>
          <a:bodyPr/>
          <a:lstStyle/>
          <a:p>
            <a:r>
              <a:rPr lang="ru-RU" dirty="0" smtClean="0"/>
              <a:t>АРХИТЕКТУРА БРЕНДА РАБОТОДАТЕЛЯ</a:t>
            </a:r>
            <a:endParaRPr lang="ru-RU" dirty="0"/>
          </a:p>
        </p:txBody>
      </p:sp>
      <p:sp>
        <p:nvSpPr>
          <p:cNvPr id="26626" name="Isosceles Triangle 14"/>
          <p:cNvSpPr>
            <a:spLocks noChangeArrowheads="1"/>
          </p:cNvSpPr>
          <p:nvPr/>
        </p:nvSpPr>
        <p:spPr bwMode="auto">
          <a:xfrm>
            <a:off x="634254" y="1093695"/>
            <a:ext cx="5673725" cy="1362075"/>
          </a:xfrm>
          <a:prstGeom prst="triangle">
            <a:avLst>
              <a:gd name="adj" fmla="val 50000"/>
            </a:avLst>
          </a:prstGeom>
          <a:solidFill>
            <a:srgbClr val="1226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sz="1200" b="1">
              <a:solidFill>
                <a:srgbClr val="1A2732"/>
              </a:solidFill>
              <a:latin typeface="+mn-lt"/>
            </a:endParaRPr>
          </a:p>
        </p:txBody>
      </p:sp>
      <p:sp>
        <p:nvSpPr>
          <p:cNvPr id="16" name="Trapezoid 15"/>
          <p:cNvSpPr/>
          <p:nvPr/>
        </p:nvSpPr>
        <p:spPr bwMode="auto">
          <a:xfrm>
            <a:off x="569166" y="2746283"/>
            <a:ext cx="5738813" cy="530225"/>
          </a:xfrm>
          <a:prstGeom prst="trapezoid">
            <a:avLst>
              <a:gd name="adj" fmla="val 0"/>
            </a:avLst>
          </a:prstGeom>
          <a:solidFill>
            <a:schemeClr val="accent4"/>
          </a:solidFill>
          <a:ln>
            <a:noFill/>
          </a:ln>
          <a:effectLst/>
          <a:extLst/>
        </p:spPr>
        <p:txBody>
          <a:bodyPr lIns="0" tIns="0" rIns="0" bIns="0" anchor="ctr" anchorCtr="1"/>
          <a:lstStyle/>
          <a:p>
            <a:pPr>
              <a:defRPr/>
            </a:pPr>
            <a:r>
              <a:rPr lang="ru-RU" sz="2000" b="1" dirty="0">
                <a:solidFill>
                  <a:srgbClr val="122632"/>
                </a:solidFill>
                <a:ea typeface="ＭＳ Ｐゴシック" pitchFamily="80" charset="-128"/>
                <a:cs typeface="Segoe UI Light" panose="020B0502040204020203" pitchFamily="34" charset="0"/>
              </a:rPr>
              <a:t>ЦЕННОСТИ</a:t>
            </a:r>
            <a:endParaRPr lang="en-US" sz="2000" b="1" dirty="0">
              <a:solidFill>
                <a:srgbClr val="122632"/>
              </a:solidFill>
              <a:ea typeface="ＭＳ Ｐゴシック" pitchFamily="80" charset="-128"/>
              <a:cs typeface="Segoe UI Light" panose="020B0502040204020203" pitchFamily="34" charset="0"/>
            </a:endParaRPr>
          </a:p>
        </p:txBody>
      </p:sp>
      <p:sp>
        <p:nvSpPr>
          <p:cNvPr id="26628" name="TextBox 16"/>
          <p:cNvSpPr txBox="1">
            <a:spLocks noChangeArrowheads="1"/>
          </p:cNvSpPr>
          <p:nvPr/>
        </p:nvSpPr>
        <p:spPr bwMode="auto">
          <a:xfrm>
            <a:off x="1108121" y="1600620"/>
            <a:ext cx="46609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sz="1800" b="1" dirty="0">
                <a:solidFill>
                  <a:schemeClr val="bg1"/>
                </a:solidFill>
                <a:latin typeface="+mn-lt"/>
                <a:cs typeface="Segoe UI Light" panose="020B0502040204020203" pitchFamily="34" charset="0"/>
              </a:rPr>
              <a:t>ЦЕЛЬ</a:t>
            </a:r>
            <a:r>
              <a:rPr lang="en-US" sz="1800" b="1" dirty="0">
                <a:solidFill>
                  <a:srgbClr val="7ECEAA"/>
                </a:solidFill>
                <a:latin typeface="+mn-lt"/>
                <a:cs typeface="Segoe UI Light" panose="020B0502040204020203" pitchFamily="34" charset="0"/>
              </a:rPr>
              <a:t> </a:t>
            </a:r>
          </a:p>
          <a:p>
            <a:pPr algn="ctr" eaLnBrk="1" hangingPunct="1">
              <a:spcBef>
                <a:spcPct val="0"/>
              </a:spcBef>
              <a:buFontTx/>
              <a:buNone/>
            </a:pPr>
            <a:r>
              <a:rPr lang="ru-RU" sz="1800" b="1" dirty="0">
                <a:solidFill>
                  <a:srgbClr val="FFFFFF"/>
                </a:solidFill>
                <a:latin typeface="+mn-lt"/>
                <a:cs typeface="Segoe UI Light" panose="020B0502040204020203" pitchFamily="34" charset="0"/>
              </a:rPr>
              <a:t>бизнеса</a:t>
            </a:r>
            <a:endParaRPr lang="en-US" sz="1800" b="1" dirty="0">
              <a:solidFill>
                <a:srgbClr val="FFFFFF"/>
              </a:solidFill>
              <a:latin typeface="+mn-lt"/>
              <a:cs typeface="Segoe UI Light" panose="020B0502040204020203" pitchFamily="34" charset="0"/>
            </a:endParaRPr>
          </a:p>
        </p:txBody>
      </p:sp>
      <p:sp>
        <p:nvSpPr>
          <p:cNvPr id="26629" name="Rectangle 17"/>
          <p:cNvSpPr>
            <a:spLocks noChangeArrowheads="1"/>
          </p:cNvSpPr>
          <p:nvPr/>
        </p:nvSpPr>
        <p:spPr bwMode="auto">
          <a:xfrm>
            <a:off x="569166" y="3462244"/>
            <a:ext cx="1882775" cy="10604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22632"/>
                </a:solidFill>
                <a:latin typeface="+mn-lt"/>
              </a:rPr>
              <a:t>Компонент </a:t>
            </a:r>
            <a:r>
              <a:rPr lang="en-US" i="1" dirty="0">
                <a:solidFill>
                  <a:srgbClr val="122632"/>
                </a:solidFill>
                <a:latin typeface="+mn-lt"/>
              </a:rPr>
              <a:t>EVP</a:t>
            </a:r>
          </a:p>
        </p:txBody>
      </p:sp>
      <p:sp>
        <p:nvSpPr>
          <p:cNvPr id="26630" name="Rectangle 18"/>
          <p:cNvSpPr>
            <a:spLocks noChangeArrowheads="1"/>
          </p:cNvSpPr>
          <p:nvPr/>
        </p:nvSpPr>
        <p:spPr bwMode="auto">
          <a:xfrm>
            <a:off x="2497979" y="3460657"/>
            <a:ext cx="1881187" cy="10604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ru-RU" i="1" dirty="0">
                <a:solidFill>
                  <a:srgbClr val="122632"/>
                </a:solidFill>
                <a:latin typeface="+mn-lt"/>
              </a:rPr>
              <a:t>Компонент </a:t>
            </a:r>
            <a:r>
              <a:rPr lang="en-US" i="1" dirty="0">
                <a:solidFill>
                  <a:srgbClr val="122632"/>
                </a:solidFill>
                <a:latin typeface="+mn-lt"/>
              </a:rPr>
              <a:t>EVP</a:t>
            </a:r>
          </a:p>
        </p:txBody>
      </p:sp>
      <p:sp>
        <p:nvSpPr>
          <p:cNvPr id="26631" name="Rectangle 19"/>
          <p:cNvSpPr>
            <a:spLocks noChangeArrowheads="1"/>
          </p:cNvSpPr>
          <p:nvPr/>
        </p:nvSpPr>
        <p:spPr bwMode="auto">
          <a:xfrm>
            <a:off x="4425204" y="3462244"/>
            <a:ext cx="1882775" cy="106045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ru-RU" i="1" dirty="0">
                <a:solidFill>
                  <a:srgbClr val="122632"/>
                </a:solidFill>
                <a:latin typeface="+mn-lt"/>
              </a:rPr>
              <a:t>Компонент </a:t>
            </a:r>
            <a:r>
              <a:rPr lang="en-US" i="1" dirty="0">
                <a:solidFill>
                  <a:srgbClr val="122632"/>
                </a:solidFill>
                <a:latin typeface="+mn-lt"/>
              </a:rPr>
              <a:t>EVP</a:t>
            </a:r>
          </a:p>
        </p:txBody>
      </p:sp>
      <p:sp>
        <p:nvSpPr>
          <p:cNvPr id="26632" name="Chevron 10"/>
          <p:cNvSpPr>
            <a:spLocks noChangeArrowheads="1"/>
          </p:cNvSpPr>
          <p:nvPr/>
        </p:nvSpPr>
        <p:spPr bwMode="auto">
          <a:xfrm>
            <a:off x="569166" y="4740182"/>
            <a:ext cx="5738813" cy="722312"/>
          </a:xfrm>
          <a:prstGeom prst="chevron">
            <a:avLst>
              <a:gd name="adj" fmla="val 49914"/>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ru-RU" sz="2800" dirty="0">
                <a:solidFill>
                  <a:srgbClr val="122632"/>
                </a:solidFill>
                <a:latin typeface="+mn-lt"/>
              </a:rPr>
              <a:t>История</a:t>
            </a:r>
            <a:endParaRPr lang="en-US" sz="2800" dirty="0">
              <a:solidFill>
                <a:srgbClr val="122632"/>
              </a:solidFill>
              <a:latin typeface="+mn-lt"/>
            </a:endParaRPr>
          </a:p>
        </p:txBody>
      </p:sp>
      <p:cxnSp>
        <p:nvCxnSpPr>
          <p:cNvPr id="26633" name="Straight Connector 13"/>
          <p:cNvCxnSpPr>
            <a:cxnSpLocks noChangeShapeType="1"/>
          </p:cNvCxnSpPr>
          <p:nvPr/>
        </p:nvCxnSpPr>
        <p:spPr bwMode="auto">
          <a:xfrm>
            <a:off x="570754" y="3379694"/>
            <a:ext cx="8601075" cy="0"/>
          </a:xfrm>
          <a:prstGeom prst="line">
            <a:avLst/>
          </a:prstGeom>
          <a:noFill/>
          <a:ln w="12700">
            <a:solidFill>
              <a:srgbClr val="8F9195"/>
            </a:solidFill>
            <a:round/>
            <a:headEnd/>
            <a:tailEnd/>
          </a:ln>
          <a:extLst>
            <a:ext uri="{909E8E84-426E-40DD-AFC4-6F175D3DCCD1}">
              <a14:hiddenFill xmlns:a14="http://schemas.microsoft.com/office/drawing/2010/main">
                <a:noFill/>
              </a14:hiddenFill>
            </a:ext>
          </a:extLst>
        </p:spPr>
      </p:cxnSp>
      <p:cxnSp>
        <p:nvCxnSpPr>
          <p:cNvPr id="26634" name="Straight Connector 20"/>
          <p:cNvCxnSpPr>
            <a:cxnSpLocks noChangeShapeType="1"/>
          </p:cNvCxnSpPr>
          <p:nvPr/>
        </p:nvCxnSpPr>
        <p:spPr bwMode="auto">
          <a:xfrm>
            <a:off x="570754" y="2617694"/>
            <a:ext cx="8601075" cy="0"/>
          </a:xfrm>
          <a:prstGeom prst="line">
            <a:avLst/>
          </a:prstGeom>
          <a:noFill/>
          <a:ln w="12700">
            <a:solidFill>
              <a:srgbClr val="8F9195"/>
            </a:solidFill>
            <a:round/>
            <a:headEnd/>
            <a:tailEnd/>
          </a:ln>
          <a:extLst>
            <a:ext uri="{909E8E84-426E-40DD-AFC4-6F175D3DCCD1}">
              <a14:hiddenFill xmlns:a14="http://schemas.microsoft.com/office/drawing/2010/main">
                <a:noFill/>
              </a14:hiddenFill>
            </a:ext>
          </a:extLst>
        </p:spPr>
      </p:cxnSp>
      <p:sp>
        <p:nvSpPr>
          <p:cNvPr id="26635" name="Title 1"/>
          <p:cNvSpPr txBox="1">
            <a:spLocks/>
          </p:cNvSpPr>
          <p:nvPr/>
        </p:nvSpPr>
        <p:spPr bwMode="auto">
          <a:xfrm>
            <a:off x="6428628" y="2008094"/>
            <a:ext cx="5572871"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ru-RU" sz="2000" dirty="0">
                <a:solidFill>
                  <a:srgbClr val="122632"/>
                </a:solidFill>
                <a:latin typeface="+mn-lt"/>
              </a:rPr>
              <a:t>Чего хотим достичь?</a:t>
            </a:r>
            <a:endParaRPr lang="en-US" sz="2000" dirty="0">
              <a:solidFill>
                <a:srgbClr val="122632"/>
              </a:solidFill>
              <a:latin typeface="+mn-lt"/>
            </a:endParaRPr>
          </a:p>
        </p:txBody>
      </p:sp>
      <p:sp>
        <p:nvSpPr>
          <p:cNvPr id="26636" name="Title 1"/>
          <p:cNvSpPr txBox="1">
            <a:spLocks/>
          </p:cNvSpPr>
          <p:nvPr/>
        </p:nvSpPr>
        <p:spPr bwMode="auto">
          <a:xfrm>
            <a:off x="6428628" y="2693894"/>
            <a:ext cx="5572871"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ru-RU" sz="2000" dirty="0">
                <a:solidFill>
                  <a:srgbClr val="122632"/>
                </a:solidFill>
                <a:latin typeface="+mn-lt"/>
              </a:rPr>
              <a:t>Наша суть: что для нас ценно сегодня и что будет ценно всегда?</a:t>
            </a:r>
            <a:endParaRPr lang="en-US" sz="2000" dirty="0">
              <a:solidFill>
                <a:srgbClr val="122632"/>
              </a:solidFill>
              <a:latin typeface="+mn-lt"/>
            </a:endParaRPr>
          </a:p>
        </p:txBody>
      </p:sp>
      <p:cxnSp>
        <p:nvCxnSpPr>
          <p:cNvPr id="26637" name="Straight Connector 24"/>
          <p:cNvCxnSpPr>
            <a:cxnSpLocks noChangeShapeType="1"/>
          </p:cNvCxnSpPr>
          <p:nvPr/>
        </p:nvCxnSpPr>
        <p:spPr bwMode="auto">
          <a:xfrm>
            <a:off x="570753" y="5589494"/>
            <a:ext cx="8602662" cy="0"/>
          </a:xfrm>
          <a:prstGeom prst="line">
            <a:avLst/>
          </a:prstGeom>
          <a:noFill/>
          <a:ln w="12700">
            <a:solidFill>
              <a:srgbClr val="8F9195"/>
            </a:solidFill>
            <a:round/>
            <a:headEnd/>
            <a:tailEnd/>
          </a:ln>
          <a:extLst>
            <a:ext uri="{909E8E84-426E-40DD-AFC4-6F175D3DCCD1}">
              <a14:hiddenFill xmlns:a14="http://schemas.microsoft.com/office/drawing/2010/main">
                <a:noFill/>
              </a14:hiddenFill>
            </a:ext>
          </a:extLst>
        </p:spPr>
      </p:cxnSp>
      <p:sp>
        <p:nvSpPr>
          <p:cNvPr id="26638" name="Title 1"/>
          <p:cNvSpPr txBox="1">
            <a:spLocks/>
          </p:cNvSpPr>
          <p:nvPr/>
        </p:nvSpPr>
        <p:spPr bwMode="auto">
          <a:xfrm>
            <a:off x="6428628" y="3482882"/>
            <a:ext cx="5572871"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en-US" sz="2000" dirty="0" err="1" smtClean="0">
                <a:solidFill>
                  <a:srgbClr val="122632"/>
                </a:solidFill>
                <a:latin typeface="+mn-lt"/>
              </a:rPr>
              <a:t>EVP</a:t>
            </a:r>
            <a:r>
              <a:rPr lang="uk-UA" sz="2000" dirty="0" smtClean="0">
                <a:solidFill>
                  <a:srgbClr val="122632"/>
                </a:solidFill>
                <a:latin typeface="+mn-lt"/>
              </a:rPr>
              <a:t>. </a:t>
            </a:r>
            <a:r>
              <a:rPr lang="ru-RU" sz="2000" dirty="0" smtClean="0">
                <a:solidFill>
                  <a:srgbClr val="122632"/>
                </a:solidFill>
                <a:latin typeface="+mn-lt"/>
              </a:rPr>
              <a:t>Как </a:t>
            </a:r>
            <a:r>
              <a:rPr lang="ru-RU" sz="2000" dirty="0">
                <a:solidFill>
                  <a:srgbClr val="122632"/>
                </a:solidFill>
                <a:latin typeface="+mn-lt"/>
              </a:rPr>
              <a:t>наша цель бизнеса и ценности трансформируются в видение того, как нас воспринимают и должны воспринимать как работодателя</a:t>
            </a:r>
            <a:endParaRPr lang="en-US" sz="2000" dirty="0">
              <a:solidFill>
                <a:srgbClr val="122632"/>
              </a:solidFill>
              <a:latin typeface="+mn-lt"/>
            </a:endParaRPr>
          </a:p>
        </p:txBody>
      </p:sp>
      <p:sp>
        <p:nvSpPr>
          <p:cNvPr id="26639" name="Title 1"/>
          <p:cNvSpPr txBox="1">
            <a:spLocks/>
          </p:cNvSpPr>
          <p:nvPr/>
        </p:nvSpPr>
        <p:spPr bwMode="auto">
          <a:xfrm>
            <a:off x="6428628" y="4714782"/>
            <a:ext cx="5572871"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ru-RU" sz="2000" dirty="0">
                <a:solidFill>
                  <a:srgbClr val="122632"/>
                </a:solidFill>
                <a:latin typeface="+mn-lt"/>
              </a:rPr>
              <a:t>Ключевое сообщение, которое будет транслироваться во внутренней и внешней коммуникации</a:t>
            </a:r>
            <a:endParaRPr lang="en-US" sz="2000" dirty="0">
              <a:solidFill>
                <a:srgbClr val="122632"/>
              </a:solidFill>
              <a:latin typeface="+mn-lt"/>
            </a:endParaRPr>
          </a:p>
        </p:txBody>
      </p:sp>
      <p:sp>
        <p:nvSpPr>
          <p:cNvPr id="26640" name="Title 1"/>
          <p:cNvSpPr txBox="1">
            <a:spLocks/>
          </p:cNvSpPr>
          <p:nvPr/>
        </p:nvSpPr>
        <p:spPr bwMode="auto">
          <a:xfrm>
            <a:off x="1890714" y="188914"/>
            <a:ext cx="7935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sz="2400" b="1" dirty="0">
              <a:solidFill>
                <a:schemeClr val="tx1">
                  <a:lumMod val="50000"/>
                  <a:lumOff val="50000"/>
                </a:schemeClr>
              </a:solidFill>
              <a:latin typeface="Segoe UI Light" panose="020B0502040204020203" pitchFamily="34" charset="0"/>
              <a:cs typeface="Segoe UI Light" panose="020B0502040204020203" pitchFamily="34" charset="0"/>
            </a:endParaRPr>
          </a:p>
        </p:txBody>
      </p:sp>
      <p:cxnSp>
        <p:nvCxnSpPr>
          <p:cNvPr id="26641" name="Straight Connector 31"/>
          <p:cNvCxnSpPr>
            <a:cxnSpLocks noChangeShapeType="1"/>
          </p:cNvCxnSpPr>
          <p:nvPr/>
        </p:nvCxnSpPr>
        <p:spPr bwMode="auto">
          <a:xfrm>
            <a:off x="569166" y="4598894"/>
            <a:ext cx="8601075" cy="0"/>
          </a:xfrm>
          <a:prstGeom prst="line">
            <a:avLst/>
          </a:prstGeom>
          <a:noFill/>
          <a:ln w="12700">
            <a:solidFill>
              <a:srgbClr val="8F9195"/>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955711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549760" y="2929174"/>
            <a:ext cx="9143999" cy="588433"/>
          </a:xfrm>
        </p:spPr>
        <p:txBody>
          <a:bodyPr/>
          <a:lstStyle/>
          <a:p>
            <a:pPr>
              <a:spcBef>
                <a:spcPts val="2400"/>
              </a:spcBef>
            </a:pPr>
            <a:r>
              <a:rPr lang="en-US" dirty="0" smtClean="0"/>
              <a:t>Employee value proposition</a:t>
            </a:r>
            <a:r>
              <a:rPr lang="uk-UA" dirty="0" smtClean="0"/>
              <a:t/>
            </a:r>
            <a:br>
              <a:rPr lang="uk-UA" dirty="0" smtClean="0"/>
            </a:br>
            <a:r>
              <a:rPr lang="uk-UA" dirty="0" smtClean="0"/>
              <a:t/>
            </a:r>
            <a:br>
              <a:rPr lang="uk-UA" dirty="0" smtClean="0"/>
            </a:br>
            <a:endParaRPr lang="en-US" dirty="0"/>
          </a:p>
        </p:txBody>
      </p:sp>
    </p:spTree>
    <p:extLst>
      <p:ext uri="{BB962C8B-B14F-4D97-AF65-F5344CB8AC3E}">
        <p14:creationId xmlns:p14="http://schemas.microsoft.com/office/powerpoint/2010/main" val="3735977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uk-UA" dirty="0" smtClean="0"/>
              <a:t>КАТЕРИНА ЗАСУХА</a:t>
            </a:r>
            <a:endParaRPr lang="uk-UA" dirty="0"/>
          </a:p>
        </p:txBody>
      </p:sp>
      <p:sp>
        <p:nvSpPr>
          <p:cNvPr id="4" name="Объект 3"/>
          <p:cNvSpPr>
            <a:spLocks noGrp="1"/>
          </p:cNvSpPr>
          <p:nvPr>
            <p:ph idx="1"/>
          </p:nvPr>
        </p:nvSpPr>
        <p:spPr>
          <a:xfrm>
            <a:off x="3032449" y="961053"/>
            <a:ext cx="8714792" cy="2369317"/>
          </a:xfrm>
        </p:spPr>
        <p:txBody>
          <a:bodyPr/>
          <a:lstStyle/>
          <a:p>
            <a:endParaRPr lang="ru-RU" dirty="0" smtClean="0"/>
          </a:p>
          <a:p>
            <a:endParaRPr lang="uk-UA" dirty="0"/>
          </a:p>
        </p:txBody>
      </p:sp>
      <p:pic>
        <p:nvPicPr>
          <p:cNvPr id="5" name="Рисунок 4"/>
          <p:cNvPicPr>
            <a:picLocks noGrp="1" noChangeAspect="1"/>
          </p:cNvPicPr>
          <p:nvPr>
            <p:ph type="pic" sz="quarter" idx="10"/>
          </p:nvPr>
        </p:nvPicPr>
        <p:blipFill>
          <a:blip r:embed="rId3"/>
          <a:srcRect t="98" b="98"/>
          <a:stretch>
            <a:fillRect/>
          </a:stretch>
        </p:blipFill>
        <p:spPr>
          <a:xfrm>
            <a:off x="609600" y="998377"/>
            <a:ext cx="2965488" cy="2965488"/>
          </a:xfrm>
          <a:prstGeom prst="rect">
            <a:avLst/>
          </a:prstGeom>
        </p:spPr>
      </p:pic>
      <p:sp>
        <p:nvSpPr>
          <p:cNvPr id="6" name="Объект 1"/>
          <p:cNvSpPr txBox="1">
            <a:spLocks/>
          </p:cNvSpPr>
          <p:nvPr/>
        </p:nvSpPr>
        <p:spPr bwMode="auto">
          <a:xfrm>
            <a:off x="3630706" y="998377"/>
            <a:ext cx="7951693" cy="51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1" fontAlgn="base" hangingPunct="1">
              <a:lnSpc>
                <a:spcPts val="1700"/>
              </a:lnSpc>
              <a:spcBef>
                <a:spcPct val="20000"/>
              </a:spcBef>
              <a:spcAft>
                <a:spcPct val="0"/>
              </a:spcAft>
              <a:buClr>
                <a:schemeClr val="tx2"/>
              </a:buClr>
              <a:buFont typeface="Wingdings" panose="05000000000000000000" pitchFamily="2" charset="2"/>
              <a:buChar char="§"/>
              <a:defRPr kumimoji="1" sz="1700" kern="1200">
                <a:solidFill>
                  <a:schemeClr val="tx1">
                    <a:lumMod val="85000"/>
                    <a:lumOff val="15000"/>
                  </a:schemeClr>
                </a:solidFill>
                <a:latin typeface="Myriad Pro"/>
                <a:ea typeface="Arial" charset="0"/>
                <a:cs typeface="Myriad Pro"/>
              </a:defRPr>
            </a:lvl1pPr>
            <a:lvl2pPr marL="742950" indent="-285750" algn="l" defTabSz="457200" rtl="0" eaLnBrk="1" fontAlgn="base" hangingPunct="1">
              <a:lnSpc>
                <a:spcPts val="1700"/>
              </a:lnSpc>
              <a:spcBef>
                <a:spcPct val="20000"/>
              </a:spcBef>
              <a:spcAft>
                <a:spcPct val="0"/>
              </a:spcAft>
              <a:buClr>
                <a:schemeClr val="tx2"/>
              </a:buClr>
              <a:buFont typeface="Arial" panose="020B0604020202020204" pitchFamily="34" charset="0"/>
              <a:buChar char="-"/>
              <a:defRPr kumimoji="1" sz="1600" kern="1200">
                <a:solidFill>
                  <a:schemeClr val="tx1">
                    <a:lumMod val="85000"/>
                    <a:lumOff val="15000"/>
                  </a:schemeClr>
                </a:solidFill>
                <a:latin typeface="Myriad Pro"/>
                <a:ea typeface="Arial" charset="0"/>
                <a:cs typeface="Myriad Pro"/>
              </a:defRPr>
            </a:lvl2pPr>
            <a:lvl3pPr marL="1143000" indent="-228600" algn="l" defTabSz="457200" rtl="0" eaLnBrk="1" fontAlgn="base" hangingPunct="1">
              <a:lnSpc>
                <a:spcPts val="1700"/>
              </a:lnSpc>
              <a:spcBef>
                <a:spcPct val="20000"/>
              </a:spcBef>
              <a:spcAft>
                <a:spcPct val="0"/>
              </a:spcAft>
              <a:buFont typeface="Arial" panose="020B0604020202020204" pitchFamily="34" charset="0"/>
              <a:buChar char="•"/>
              <a:defRPr kumimoji="1" sz="1400" kern="1200">
                <a:solidFill>
                  <a:schemeClr val="tx1">
                    <a:lumMod val="85000"/>
                    <a:lumOff val="15000"/>
                  </a:schemeClr>
                </a:solidFill>
                <a:latin typeface="Myriad Pro"/>
                <a:ea typeface="Arial" charset="0"/>
                <a:cs typeface="Myriad Pro"/>
              </a:defRPr>
            </a:lvl3pPr>
            <a:lvl4pPr marL="1600200" indent="-228600" algn="l" defTabSz="457200" rtl="0" eaLnBrk="1" fontAlgn="base" hangingPunct="1">
              <a:lnSpc>
                <a:spcPts val="1700"/>
              </a:lnSpc>
              <a:spcBef>
                <a:spcPct val="20000"/>
              </a:spcBef>
              <a:spcAft>
                <a:spcPct val="0"/>
              </a:spcAft>
              <a:buFont typeface="Arial" panose="020B0604020202020204" pitchFamily="34" charset="0"/>
              <a:buChar char="–"/>
              <a:defRPr kumimoji="1" sz="1200" kern="1200">
                <a:solidFill>
                  <a:schemeClr val="tx1">
                    <a:lumMod val="85000"/>
                    <a:lumOff val="15000"/>
                  </a:schemeClr>
                </a:solidFill>
                <a:latin typeface="Myriad Pro"/>
                <a:ea typeface="Arial" charset="0"/>
                <a:cs typeface="Myriad Pro"/>
              </a:defRPr>
            </a:lvl4pPr>
            <a:lvl5pPr marL="2057400" indent="-228600" algn="l" defTabSz="457200" rtl="0" eaLnBrk="1" fontAlgn="base" hangingPunct="1">
              <a:lnSpc>
                <a:spcPts val="1700"/>
              </a:lnSpc>
              <a:spcBef>
                <a:spcPct val="20000"/>
              </a:spcBef>
              <a:spcAft>
                <a:spcPct val="0"/>
              </a:spcAft>
              <a:buFont typeface="Arial" panose="020B0604020202020204" pitchFamily="34" charset="0"/>
              <a:buChar char="»"/>
              <a:defRPr kumimoji="1" sz="1000" kern="1200">
                <a:solidFill>
                  <a:schemeClr val="tx1">
                    <a:lumMod val="85000"/>
                    <a:lumOff val="15000"/>
                  </a:schemeClr>
                </a:solidFill>
                <a:latin typeface="Myriad Pro"/>
                <a:ea typeface="Arial"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363538">
              <a:lnSpc>
                <a:spcPts val="2200"/>
              </a:lnSpc>
              <a:spcBef>
                <a:spcPts val="300"/>
              </a:spcBef>
              <a:spcAft>
                <a:spcPts val="300"/>
              </a:spcAft>
            </a:pPr>
            <a:r>
              <a:rPr lang="ru-RU" sz="2000" dirty="0" smtClean="0"/>
              <a:t>Исполнительный директор коммуникационного агентства </a:t>
            </a:r>
            <a:r>
              <a:rPr lang="ru-RU" sz="2000" dirty="0" err="1" smtClean="0"/>
              <a:t>GROU</a:t>
            </a:r>
            <a:endParaRPr lang="ru-RU" sz="2000" dirty="0" smtClean="0"/>
          </a:p>
          <a:p>
            <a:pPr marL="363538" indent="-363538">
              <a:lnSpc>
                <a:spcPts val="2200"/>
              </a:lnSpc>
              <a:spcBef>
                <a:spcPts val="300"/>
              </a:spcBef>
              <a:spcAft>
                <a:spcPts val="300"/>
              </a:spcAft>
            </a:pPr>
            <a:r>
              <a:rPr lang="ru-RU" sz="2000" dirty="0" smtClean="0"/>
              <a:t>16 лет в коммуникациях</a:t>
            </a:r>
          </a:p>
          <a:p>
            <a:pPr marL="363538" indent="-363538">
              <a:lnSpc>
                <a:spcPts val="2200"/>
              </a:lnSpc>
              <a:spcBef>
                <a:spcPts val="300"/>
              </a:spcBef>
              <a:spcAft>
                <a:spcPts val="300"/>
              </a:spcAft>
            </a:pPr>
            <a:r>
              <a:rPr lang="ru-RU" sz="2000" dirty="0" smtClean="0"/>
              <a:t>Диплом </a:t>
            </a:r>
            <a:r>
              <a:rPr lang="ru-RU" sz="2000" dirty="0" err="1" smtClean="0"/>
              <a:t>Chartered</a:t>
            </a:r>
            <a:r>
              <a:rPr lang="ru-RU" sz="2000" dirty="0" smtClean="0"/>
              <a:t> </a:t>
            </a:r>
            <a:r>
              <a:rPr lang="ru-RU" sz="2000" dirty="0" err="1" smtClean="0"/>
              <a:t>Institute</a:t>
            </a:r>
            <a:r>
              <a:rPr lang="ru-RU" sz="2000" dirty="0" smtClean="0"/>
              <a:t> </a:t>
            </a:r>
            <a:r>
              <a:rPr lang="ru-RU" sz="2000" dirty="0" err="1" smtClean="0"/>
              <a:t>of</a:t>
            </a:r>
            <a:r>
              <a:rPr lang="ru-RU" sz="2000" dirty="0" smtClean="0"/>
              <a:t> </a:t>
            </a:r>
            <a:r>
              <a:rPr lang="ru-RU" sz="2000" dirty="0" err="1" smtClean="0"/>
              <a:t>Public</a:t>
            </a:r>
            <a:r>
              <a:rPr lang="ru-RU" sz="2000" dirty="0" smtClean="0"/>
              <a:t> </a:t>
            </a:r>
            <a:r>
              <a:rPr lang="ru-RU" sz="2000" dirty="0" err="1" smtClean="0"/>
              <a:t>Relations</a:t>
            </a:r>
            <a:r>
              <a:rPr lang="ru-RU" sz="2000" dirty="0" smtClean="0"/>
              <a:t> (</a:t>
            </a:r>
            <a:r>
              <a:rPr lang="ru-RU" sz="2000" dirty="0" err="1" smtClean="0"/>
              <a:t>CIPR</a:t>
            </a:r>
            <a:r>
              <a:rPr lang="ru-RU" sz="2000" dirty="0" smtClean="0"/>
              <a:t>, </a:t>
            </a:r>
            <a:r>
              <a:rPr lang="ru-RU" sz="2000" dirty="0" err="1" smtClean="0"/>
              <a:t>UK</a:t>
            </a:r>
            <a:r>
              <a:rPr lang="ru-RU" sz="2000" dirty="0" smtClean="0"/>
              <a:t>)</a:t>
            </a:r>
          </a:p>
          <a:p>
            <a:pPr marL="363538" indent="-363538">
              <a:lnSpc>
                <a:spcPts val="2200"/>
              </a:lnSpc>
              <a:spcBef>
                <a:spcPts val="300"/>
              </a:spcBef>
              <a:spcAft>
                <a:spcPts val="300"/>
              </a:spcAft>
            </a:pPr>
            <a:r>
              <a:rPr lang="ru-RU" sz="2000" dirty="0" smtClean="0"/>
              <a:t>12 лет работы в международных и национальных компаниях секторов В2В, FMCG</a:t>
            </a:r>
          </a:p>
          <a:p>
            <a:pPr marL="363538" indent="-363538">
              <a:lnSpc>
                <a:spcPts val="2200"/>
              </a:lnSpc>
              <a:spcBef>
                <a:spcPts val="300"/>
              </a:spcBef>
              <a:spcAft>
                <a:spcPts val="300"/>
              </a:spcAft>
            </a:pPr>
            <a:r>
              <a:rPr lang="ru-RU" sz="2000" dirty="0" smtClean="0"/>
              <a:t>Возглавляла коммуникационный департамент крупнейшего в стране благотворительного фонда - «Развитие Украины» (</a:t>
            </a:r>
            <a:r>
              <a:rPr lang="ru-RU" sz="2000" dirty="0" err="1" smtClean="0"/>
              <a:t>БФ</a:t>
            </a:r>
            <a:r>
              <a:rPr lang="ru-RU" sz="2000" dirty="0" smtClean="0"/>
              <a:t> Рината Ахметова)</a:t>
            </a:r>
          </a:p>
          <a:p>
            <a:pPr marL="363538" indent="-363538">
              <a:lnSpc>
                <a:spcPts val="2200"/>
              </a:lnSpc>
              <a:spcBef>
                <a:spcPts val="300"/>
              </a:spcBef>
              <a:spcAft>
                <a:spcPts val="300"/>
              </a:spcAft>
            </a:pPr>
            <a:r>
              <a:rPr lang="ru-RU" sz="2000" dirty="0" smtClean="0"/>
              <a:t>Преподаватель программ по коммуникациям в KMBS (</a:t>
            </a:r>
            <a:r>
              <a:rPr lang="ru-RU" sz="2000" dirty="0" err="1" smtClean="0"/>
              <a:t>Киево-Могилянская</a:t>
            </a:r>
            <a:r>
              <a:rPr lang="ru-RU" sz="2000" dirty="0" smtClean="0"/>
              <a:t> бизнес-школа), образовательного проекта </a:t>
            </a:r>
            <a:r>
              <a:rPr lang="ru-RU" sz="2000" dirty="0" err="1" smtClean="0"/>
              <a:t>Growth</a:t>
            </a:r>
            <a:r>
              <a:rPr lang="ru-RU" sz="2000" dirty="0" smtClean="0"/>
              <a:t> in PR, </a:t>
            </a:r>
            <a:r>
              <a:rPr lang="ru-RU" sz="2000" dirty="0"/>
              <a:t>с</a:t>
            </a:r>
            <a:r>
              <a:rPr lang="ru-RU" sz="2000" dirty="0" smtClean="0"/>
              <a:t>пикер и модератор различных бизнес-мероприятий</a:t>
            </a:r>
          </a:p>
          <a:p>
            <a:pPr marL="0" indent="0">
              <a:lnSpc>
                <a:spcPts val="2000"/>
              </a:lnSpc>
              <a:spcAft>
                <a:spcPts val="300"/>
              </a:spcAft>
              <a:buFont typeface="Wingdings" panose="05000000000000000000" pitchFamily="2" charset="2"/>
              <a:buNone/>
            </a:pPr>
            <a:endParaRPr lang="ru-RU" sz="2000" dirty="0"/>
          </a:p>
        </p:txBody>
      </p:sp>
    </p:spTree>
    <p:extLst>
      <p:ext uri="{BB962C8B-B14F-4D97-AF65-F5344CB8AC3E}">
        <p14:creationId xmlns:p14="http://schemas.microsoft.com/office/powerpoint/2010/main" val="2349342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21960" y="1022132"/>
            <a:ext cx="4758031" cy="804931"/>
            <a:chOff x="873484" y="1878320"/>
            <a:chExt cx="7968854" cy="207389"/>
          </a:xfrm>
        </p:grpSpPr>
        <p:sp>
          <p:nvSpPr>
            <p:cNvPr id="3" name="TextBox 2"/>
            <p:cNvSpPr txBox="1"/>
            <p:nvPr/>
          </p:nvSpPr>
          <p:spPr>
            <a:xfrm>
              <a:off x="1225481" y="1892140"/>
              <a:ext cx="7616857" cy="190316"/>
            </a:xfrm>
            <a:prstGeom prst="rect">
              <a:avLst/>
            </a:prstGeom>
            <a:noFill/>
          </p:spPr>
          <p:txBody>
            <a:bodyPr wrap="square" lIns="0" tIns="0" rIns="0" bIns="0" rtlCol="0">
              <a:spAutoFit/>
            </a:bodyPr>
            <a:lstStyle/>
            <a:p>
              <a:r>
                <a:rPr lang="uk-UA" sz="2400" b="1" dirty="0">
                  <a:solidFill>
                    <a:schemeClr val="bg1">
                      <a:lumMod val="50000"/>
                    </a:schemeClr>
                  </a:solidFill>
                  <a:latin typeface="+mj-lt"/>
                </a:rPr>
                <a:t>Почему я должен идти работать в вашу организацию? </a:t>
              </a:r>
              <a:endParaRPr lang="en-US" sz="2400" b="1" dirty="0" err="1">
                <a:solidFill>
                  <a:schemeClr val="bg1">
                    <a:lumMod val="50000"/>
                  </a:schemeClr>
                </a:solidFill>
                <a:latin typeface="+mj-lt"/>
              </a:endParaRPr>
            </a:p>
          </p:txBody>
        </p:sp>
        <p:sp>
          <p:nvSpPr>
            <p:cNvPr id="4" name="Rectangle 3"/>
            <p:cNvSpPr/>
            <p:nvPr/>
          </p:nvSpPr>
          <p:spPr bwMode="auto">
            <a:xfrm>
              <a:off x="873484" y="1878320"/>
              <a:ext cx="181799" cy="20738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a:solidFill>
                  <a:schemeClr val="bg1">
                    <a:lumMod val="50000"/>
                  </a:schemeClr>
                </a:solidFill>
                <a:latin typeface="+mj-lt"/>
              </a:endParaRPr>
            </a:p>
          </p:txBody>
        </p:sp>
      </p:grpSp>
      <p:grpSp>
        <p:nvGrpSpPr>
          <p:cNvPr id="6" name="Group 5"/>
          <p:cNvGrpSpPr/>
          <p:nvPr/>
        </p:nvGrpSpPr>
        <p:grpSpPr>
          <a:xfrm>
            <a:off x="5334137" y="2070184"/>
            <a:ext cx="4751107" cy="804930"/>
            <a:chOff x="885080" y="1875934"/>
            <a:chExt cx="7957259" cy="207389"/>
          </a:xfrm>
        </p:grpSpPr>
        <p:sp>
          <p:nvSpPr>
            <p:cNvPr id="7" name="TextBox 6"/>
            <p:cNvSpPr txBox="1"/>
            <p:nvPr/>
          </p:nvSpPr>
          <p:spPr>
            <a:xfrm>
              <a:off x="1225481" y="1882058"/>
              <a:ext cx="7616858" cy="190316"/>
            </a:xfrm>
            <a:prstGeom prst="rect">
              <a:avLst/>
            </a:prstGeom>
            <a:noFill/>
          </p:spPr>
          <p:txBody>
            <a:bodyPr wrap="square" lIns="0" tIns="0" rIns="0" bIns="0" rtlCol="0">
              <a:spAutoFit/>
            </a:bodyPr>
            <a:lstStyle/>
            <a:p>
              <a:r>
                <a:rPr lang="uk-UA" sz="2400" b="1" dirty="0">
                  <a:solidFill>
                    <a:schemeClr val="bg1">
                      <a:lumMod val="50000"/>
                    </a:schemeClr>
                  </a:solidFill>
                  <a:latin typeface="+mj-lt"/>
                </a:rPr>
                <a:t>Почему я должен оставаться в </a:t>
              </a:r>
              <a:r>
                <a:rPr lang="uk-UA" sz="2400" b="1" dirty="0" err="1">
                  <a:solidFill>
                    <a:schemeClr val="bg1">
                      <a:lumMod val="50000"/>
                    </a:schemeClr>
                  </a:solidFill>
                  <a:latin typeface="+mj-lt"/>
                </a:rPr>
                <a:t>организации</a:t>
              </a:r>
              <a:r>
                <a:rPr lang="uk-UA" sz="2400" b="1" dirty="0">
                  <a:solidFill>
                    <a:schemeClr val="bg1">
                      <a:lumMod val="50000"/>
                    </a:schemeClr>
                  </a:solidFill>
                  <a:latin typeface="+mj-lt"/>
                </a:rPr>
                <a:t>? </a:t>
              </a:r>
              <a:endParaRPr lang="en-US" sz="2400" b="1" dirty="0" err="1">
                <a:solidFill>
                  <a:schemeClr val="bg1">
                    <a:lumMod val="50000"/>
                  </a:schemeClr>
                </a:solidFill>
                <a:latin typeface="+mj-lt"/>
              </a:endParaRPr>
            </a:p>
          </p:txBody>
        </p:sp>
        <p:sp>
          <p:nvSpPr>
            <p:cNvPr id="8" name="Rectangle 7"/>
            <p:cNvSpPr/>
            <p:nvPr/>
          </p:nvSpPr>
          <p:spPr bwMode="auto">
            <a:xfrm>
              <a:off x="885080" y="1875934"/>
              <a:ext cx="181799" cy="20738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a:solidFill>
                  <a:schemeClr val="bg1">
                    <a:lumMod val="50000"/>
                  </a:schemeClr>
                </a:solidFill>
                <a:latin typeface="+mj-lt"/>
              </a:endParaRPr>
            </a:p>
          </p:txBody>
        </p:sp>
      </p:grpSp>
      <p:grpSp>
        <p:nvGrpSpPr>
          <p:cNvPr id="9" name="Group 8"/>
          <p:cNvGrpSpPr/>
          <p:nvPr/>
        </p:nvGrpSpPr>
        <p:grpSpPr>
          <a:xfrm>
            <a:off x="5334137" y="3066716"/>
            <a:ext cx="4751107" cy="804930"/>
            <a:chOff x="885080" y="1890076"/>
            <a:chExt cx="7957259" cy="207389"/>
          </a:xfrm>
        </p:grpSpPr>
        <p:sp>
          <p:nvSpPr>
            <p:cNvPr id="10" name="TextBox 9"/>
            <p:cNvSpPr txBox="1"/>
            <p:nvPr/>
          </p:nvSpPr>
          <p:spPr>
            <a:xfrm>
              <a:off x="1225481" y="1900097"/>
              <a:ext cx="7616858" cy="190316"/>
            </a:xfrm>
            <a:prstGeom prst="rect">
              <a:avLst/>
            </a:prstGeom>
            <a:noFill/>
          </p:spPr>
          <p:txBody>
            <a:bodyPr wrap="square" lIns="0" tIns="0" rIns="0" bIns="0" rtlCol="0">
              <a:spAutoFit/>
            </a:bodyPr>
            <a:lstStyle/>
            <a:p>
              <a:r>
                <a:rPr lang="uk-UA" sz="2400" b="1" dirty="0">
                  <a:solidFill>
                    <a:schemeClr val="bg1">
                      <a:lumMod val="50000"/>
                    </a:schemeClr>
                  </a:solidFill>
                  <a:latin typeface="+mj-lt"/>
                </a:rPr>
                <a:t>Почему я должен выкладываться по полной? </a:t>
              </a:r>
              <a:endParaRPr lang="en-US" sz="2400" b="1" dirty="0" err="1">
                <a:solidFill>
                  <a:schemeClr val="bg1">
                    <a:lumMod val="50000"/>
                  </a:schemeClr>
                </a:solidFill>
                <a:latin typeface="+mj-lt"/>
              </a:endParaRPr>
            </a:p>
          </p:txBody>
        </p:sp>
        <p:sp>
          <p:nvSpPr>
            <p:cNvPr id="11" name="Rectangle 10"/>
            <p:cNvSpPr/>
            <p:nvPr/>
          </p:nvSpPr>
          <p:spPr bwMode="auto">
            <a:xfrm>
              <a:off x="885080" y="1890076"/>
              <a:ext cx="181799" cy="20738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a:solidFill>
                  <a:schemeClr val="bg1">
                    <a:lumMod val="50000"/>
                  </a:schemeClr>
                </a:solidFill>
                <a:latin typeface="+mj-lt"/>
              </a:endParaRPr>
            </a:p>
          </p:txBody>
        </p:sp>
      </p:grpSp>
      <p:grpSp>
        <p:nvGrpSpPr>
          <p:cNvPr id="12" name="Group 11"/>
          <p:cNvGrpSpPr/>
          <p:nvPr/>
        </p:nvGrpSpPr>
        <p:grpSpPr>
          <a:xfrm>
            <a:off x="5321960" y="4222562"/>
            <a:ext cx="4763284" cy="804931"/>
            <a:chOff x="945188" y="1904218"/>
            <a:chExt cx="7977652" cy="207389"/>
          </a:xfrm>
        </p:grpSpPr>
        <p:sp>
          <p:nvSpPr>
            <p:cNvPr id="13" name="TextBox 12"/>
            <p:cNvSpPr txBox="1"/>
            <p:nvPr/>
          </p:nvSpPr>
          <p:spPr>
            <a:xfrm>
              <a:off x="1305983" y="1908778"/>
              <a:ext cx="7616857" cy="190316"/>
            </a:xfrm>
            <a:prstGeom prst="rect">
              <a:avLst/>
            </a:prstGeom>
            <a:noFill/>
          </p:spPr>
          <p:txBody>
            <a:bodyPr wrap="square" lIns="0" tIns="0" rIns="0" bIns="0" rtlCol="0">
              <a:spAutoFit/>
            </a:bodyPr>
            <a:lstStyle/>
            <a:p>
              <a:r>
                <a:rPr lang="uk-UA" sz="2400" b="1" dirty="0">
                  <a:solidFill>
                    <a:schemeClr val="bg1">
                      <a:lumMod val="50000"/>
                    </a:schemeClr>
                  </a:solidFill>
                  <a:latin typeface="+mj-lt"/>
                </a:rPr>
                <a:t>Почему я должен рекомендовать организацию? </a:t>
              </a:r>
              <a:endParaRPr lang="en-US" sz="2400" b="1" dirty="0" err="1">
                <a:solidFill>
                  <a:schemeClr val="bg1">
                    <a:lumMod val="50000"/>
                  </a:schemeClr>
                </a:solidFill>
                <a:latin typeface="+mj-lt"/>
              </a:endParaRPr>
            </a:p>
          </p:txBody>
        </p:sp>
        <p:sp>
          <p:nvSpPr>
            <p:cNvPr id="14" name="Rectangle 13"/>
            <p:cNvSpPr/>
            <p:nvPr/>
          </p:nvSpPr>
          <p:spPr bwMode="auto">
            <a:xfrm>
              <a:off x="945188" y="1904218"/>
              <a:ext cx="181799" cy="20738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b="1" dirty="0">
                <a:solidFill>
                  <a:schemeClr val="bg1">
                    <a:lumMod val="50000"/>
                  </a:schemeClr>
                </a:solidFill>
                <a:latin typeface="+mj-lt"/>
              </a:endParaRPr>
            </a:p>
          </p:txBody>
        </p:sp>
      </p:grpSp>
      <p:sp>
        <p:nvSpPr>
          <p:cNvPr id="18" name="Title 3"/>
          <p:cNvSpPr>
            <a:spLocks noGrp="1"/>
          </p:cNvSpPr>
          <p:nvPr>
            <p:ph type="title"/>
          </p:nvPr>
        </p:nvSpPr>
        <p:spPr>
          <a:xfrm>
            <a:off x="609600" y="250826"/>
            <a:ext cx="10972800" cy="436563"/>
          </a:xfrm>
        </p:spPr>
        <p:txBody>
          <a:bodyPr/>
          <a:lstStyle/>
          <a:p>
            <a:r>
              <a:rPr lang="en-US" dirty="0" smtClean="0">
                <a:sym typeface="Arial"/>
              </a:rPr>
              <a:t>EMPLOYER VALUE PROPOSITION</a:t>
            </a:r>
            <a:endParaRPr lang="en-US" dirty="0"/>
          </a:p>
        </p:txBody>
      </p:sp>
      <p:pic>
        <p:nvPicPr>
          <p:cNvPr id="19" name="Picture 2" descr="https://www.15five.com/blog/wp-content/uploads/2016/01/engagement-trends.png"/>
          <p:cNvPicPr>
            <a:picLocks noChangeAspect="1" noChangeArrowheads="1"/>
          </p:cNvPicPr>
          <p:nvPr/>
        </p:nvPicPr>
        <p:blipFill rotWithShape="1">
          <a:blip r:embed="rId2">
            <a:extLst>
              <a:ext uri="{28A0092B-C50C-407E-A947-70E740481C1C}">
                <a14:useLocalDpi xmlns:a14="http://schemas.microsoft.com/office/drawing/2010/main" val="0"/>
              </a:ext>
            </a:extLst>
          </a:blip>
          <a:srcRect l="33724" t="28968" r="33717" b="31754"/>
          <a:stretch/>
        </p:blipFill>
        <p:spPr bwMode="auto">
          <a:xfrm>
            <a:off x="609600" y="1022132"/>
            <a:ext cx="4371273" cy="397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0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4762869" y="6124243"/>
            <a:ext cx="6304059" cy="369332"/>
          </a:xfrm>
          <a:prstGeom prst="rect">
            <a:avLst/>
          </a:prstGeom>
        </p:spPr>
        <p:txBody>
          <a:bodyPr wrap="square">
            <a:spAutoFit/>
          </a:bodyPr>
          <a:lstStyle/>
          <a:p>
            <a:r>
              <a:rPr lang="en-US" dirty="0">
                <a:solidFill>
                  <a:schemeClr val="tx1">
                    <a:lumMod val="90000"/>
                    <a:lumOff val="10000"/>
                  </a:schemeClr>
                </a:solidFill>
                <a:latin typeface="+mj-lt"/>
              </a:rPr>
              <a:t>Towers Watson’s 2013 Talent Management and Rewards Survey </a:t>
            </a:r>
          </a:p>
        </p:txBody>
      </p:sp>
      <p:sp>
        <p:nvSpPr>
          <p:cNvPr id="9" name="Rectangle 7"/>
          <p:cNvSpPr/>
          <p:nvPr/>
        </p:nvSpPr>
        <p:spPr>
          <a:xfrm>
            <a:off x="82236" y="-17161"/>
            <a:ext cx="6289829" cy="2646878"/>
          </a:xfrm>
          <a:prstGeom prst="rect">
            <a:avLst/>
          </a:prstGeom>
          <a:ln>
            <a:noFill/>
          </a:ln>
        </p:spPr>
        <p:txBody>
          <a:bodyPr wrap="square">
            <a:spAutoFit/>
          </a:bodyPr>
          <a:lstStyle/>
          <a:p>
            <a:r>
              <a:rPr lang="uk-UA" sz="5400" spc="-600" dirty="0" smtClean="0">
                <a:ln w="3175">
                  <a:noFill/>
                </a:ln>
                <a:solidFill>
                  <a:schemeClr val="bg1">
                    <a:lumMod val="50000"/>
                  </a:schemeClr>
                </a:solidFill>
                <a:latin typeface="+mj-lt"/>
                <a:cs typeface="Segoe UI Semibold" panose="020B0702040204020203" pitchFamily="34" charset="0"/>
              </a:rPr>
              <a:t>Сильный</a:t>
            </a:r>
            <a:r>
              <a:rPr lang="uk-UA" sz="5400" spc="-600" dirty="0" smtClean="0">
                <a:ln w="3175">
                  <a:noFill/>
                </a:ln>
                <a:solidFill>
                  <a:srgbClr val="09AEEF"/>
                </a:solidFill>
                <a:latin typeface="+mj-lt"/>
                <a:cs typeface="Segoe UI Semibold" panose="020B0702040204020203" pitchFamily="34" charset="0"/>
              </a:rPr>
              <a:t> </a:t>
            </a:r>
            <a:r>
              <a:rPr lang="uk-UA" sz="5400" spc="-600" dirty="0" smtClean="0">
                <a:ln w="3175">
                  <a:solidFill>
                    <a:srgbClr val="FFFFFF"/>
                  </a:solidFill>
                </a:ln>
                <a:solidFill>
                  <a:srgbClr val="09AEEF"/>
                </a:solidFill>
                <a:latin typeface="+mj-lt"/>
                <a:cs typeface="Segoe UI Semibold" panose="020B0702040204020203" pitchFamily="34" charset="0"/>
              </a:rPr>
              <a:t>   </a:t>
            </a:r>
            <a:r>
              <a:rPr lang="en-US" sz="16600" spc="-1500" dirty="0" smtClean="0">
                <a:ln w="3175">
                  <a:noFill/>
                </a:ln>
                <a:solidFill>
                  <a:schemeClr val="bg1">
                    <a:lumMod val="50000"/>
                  </a:schemeClr>
                </a:solidFill>
                <a:latin typeface="+mj-lt"/>
                <a:cs typeface="Segoe UI Semibold" panose="020B0702040204020203" pitchFamily="34" charset="0"/>
              </a:rPr>
              <a:t>EVP</a:t>
            </a:r>
            <a:endParaRPr lang="en-US" sz="1200" dirty="0">
              <a:ln w="3175">
                <a:noFill/>
              </a:ln>
              <a:solidFill>
                <a:schemeClr val="bg1">
                  <a:lumMod val="50000"/>
                </a:schemeClr>
              </a:solidFill>
              <a:latin typeface="+mj-lt"/>
            </a:endParaRPr>
          </a:p>
        </p:txBody>
      </p:sp>
      <p:sp>
        <p:nvSpPr>
          <p:cNvPr id="11" name="Title 1"/>
          <p:cNvSpPr txBox="1">
            <a:spLocks/>
          </p:cNvSpPr>
          <p:nvPr/>
        </p:nvSpPr>
        <p:spPr>
          <a:xfrm>
            <a:off x="3600129" y="2450159"/>
            <a:ext cx="5960729" cy="804832"/>
          </a:xfrm>
          <a:prstGeom prst="rect">
            <a:avLst/>
          </a:prstGeom>
          <a:solidFill>
            <a:schemeClr val="bg2">
              <a:lumMod val="50000"/>
            </a:schemeClr>
          </a:solidFill>
        </p:spPr>
        <p:txBody>
          <a:bodyPr/>
          <a:lstStyle>
            <a:lvl1pPr algn="l" defTabSz="914363" rtl="0" eaLnBrk="1" latinLnBrk="0" hangingPunct="1">
              <a:lnSpc>
                <a:spcPct val="90000"/>
              </a:lnSpc>
              <a:spcBef>
                <a:spcPct val="0"/>
              </a:spcBef>
              <a:buNone/>
              <a:defRPr lang="en-US" sz="6000" b="0" kern="1200" cap="none" spc="-300" baseline="0" dirty="0">
                <a:ln w="3175">
                  <a:noFill/>
                </a:ln>
                <a:gradFill flip="none" rotWithShape="1">
                  <a:gsLst>
                    <a:gs pos="69167">
                      <a:schemeClr val="tx2"/>
                    </a:gs>
                    <a:gs pos="49000">
                      <a:schemeClr val="tx2"/>
                    </a:gs>
                  </a:gsLst>
                  <a:lin ang="5400000" scaled="0"/>
                  <a:tileRect/>
                </a:gradFill>
                <a:effectLst/>
                <a:latin typeface="Segoe UI Light" pitchFamily="34" charset="0"/>
                <a:ea typeface="+mn-ea"/>
                <a:cs typeface="Arial" charset="0"/>
              </a:defRPr>
            </a:lvl1pPr>
          </a:lstStyle>
          <a:p>
            <a:r>
              <a:rPr lang="uk-UA" sz="3200" dirty="0">
                <a:solidFill>
                  <a:srgbClr val="FFFFFF"/>
                </a:solidFill>
                <a:latin typeface="+mj-lt"/>
              </a:rPr>
              <a:t>в 5 раз выше вовлеченность персонала</a:t>
            </a:r>
          </a:p>
        </p:txBody>
      </p:sp>
      <p:sp>
        <p:nvSpPr>
          <p:cNvPr id="13" name="Title 1"/>
          <p:cNvSpPr txBox="1">
            <a:spLocks/>
          </p:cNvSpPr>
          <p:nvPr/>
        </p:nvSpPr>
        <p:spPr>
          <a:xfrm>
            <a:off x="3600130" y="3712810"/>
            <a:ext cx="5960728" cy="886397"/>
          </a:xfrm>
          <a:prstGeom prst="rect">
            <a:avLst/>
          </a:prstGeom>
          <a:solidFill>
            <a:schemeClr val="bg2">
              <a:lumMod val="50000"/>
            </a:schemeClr>
          </a:solidFill>
        </p:spPr>
        <p:txBody>
          <a:bodyPr vert="horz" wrap="square" lIns="0" tIns="0" rIns="0" bIns="0" rtlCol="0" anchor="t">
            <a:spAutoFit/>
          </a:bodyPr>
          <a:lstStyle>
            <a:lvl1pPr algn="l" defTabSz="914363" rtl="0" eaLnBrk="1" latinLnBrk="0" hangingPunct="1">
              <a:lnSpc>
                <a:spcPct val="90000"/>
              </a:lnSpc>
              <a:spcBef>
                <a:spcPct val="0"/>
              </a:spcBef>
              <a:buNone/>
              <a:defRPr lang="en-US" sz="6000" b="0" kern="1200" cap="none" spc="-300" baseline="0" dirty="0">
                <a:ln w="3175">
                  <a:noFill/>
                </a:ln>
                <a:gradFill flip="none" rotWithShape="1">
                  <a:gsLst>
                    <a:gs pos="69167">
                      <a:schemeClr val="tx2"/>
                    </a:gs>
                    <a:gs pos="49000">
                      <a:schemeClr val="tx2"/>
                    </a:gs>
                  </a:gsLst>
                  <a:lin ang="5400000" scaled="0"/>
                  <a:tileRect/>
                </a:gradFill>
                <a:effectLst/>
                <a:latin typeface="Segoe UI Light"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uk-UA" sz="3200" dirty="0" smtClean="0">
                <a:solidFill>
                  <a:srgbClr val="FFFFFF"/>
                </a:solidFill>
                <a:latin typeface="+mj-lt"/>
              </a:rPr>
              <a:t>в 2 раза лучше финансовые   результаты</a:t>
            </a:r>
            <a:r>
              <a:rPr lang="ru-RU" sz="3200" dirty="0" smtClean="0">
                <a:solidFill>
                  <a:srgbClr val="FFFFFF"/>
                </a:solidFill>
                <a:latin typeface="+mj-lt"/>
              </a:rPr>
              <a:t>, чем  у аналогичных компаний на рынке</a:t>
            </a:r>
            <a:endParaRPr lang="uk-UA" sz="3200" dirty="0">
              <a:solidFill>
                <a:srgbClr val="FFFFFF"/>
              </a:solidFill>
              <a:latin typeface="+mj-lt"/>
            </a:endParaRPr>
          </a:p>
        </p:txBody>
      </p:sp>
    </p:spTree>
    <p:extLst>
      <p:ext uri="{BB962C8B-B14F-4D97-AF65-F5344CB8AC3E}">
        <p14:creationId xmlns:p14="http://schemas.microsoft.com/office/powerpoint/2010/main" val="22929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bwMode="auto">
          <a:xfrm flipV="1">
            <a:off x="1739153" y="1404659"/>
            <a:ext cx="2657475" cy="1882775"/>
          </a:xfrm>
          <a:prstGeom prst="triangle">
            <a:avLst/>
          </a:prstGeom>
          <a:solidFill>
            <a:schemeClr val="accent2">
              <a:lumMod val="75000"/>
            </a:schemeClr>
          </a:solidFill>
          <a:ln w="25400" cap="flat" cmpd="sng" algn="ctr">
            <a:noFill/>
            <a:prstDash val="solid"/>
            <a:round/>
            <a:headEnd type="none" w="med" len="med"/>
            <a:tailEnd type="none" w="med" len="med"/>
          </a:ln>
          <a:effectLst/>
        </p:spPr>
        <p:txBody>
          <a:bodyPr lIns="51435" tIns="25718" rIns="51435" bIns="25718"/>
          <a:lstStyle/>
          <a:p>
            <a:pPr defTabSz="576047">
              <a:defRPr/>
            </a:pPr>
            <a:endParaRPr lang="en-GB" sz="2700" dirty="0">
              <a:solidFill>
                <a:srgbClr val="FFFFFF"/>
              </a:solidFill>
              <a:latin typeface="+mj-lt"/>
              <a:cs typeface="ヒラギノ角ゴ ProN W3" charset="-128"/>
            </a:endParaRPr>
          </a:p>
        </p:txBody>
      </p:sp>
      <p:sp>
        <p:nvSpPr>
          <p:cNvPr id="6" name="Isosceles Triangle 5"/>
          <p:cNvSpPr/>
          <p:nvPr/>
        </p:nvSpPr>
        <p:spPr bwMode="auto">
          <a:xfrm>
            <a:off x="1739153" y="3719234"/>
            <a:ext cx="2657475" cy="1882775"/>
          </a:xfrm>
          <a:prstGeom prst="triangle">
            <a:avLst/>
          </a:prstGeom>
          <a:solidFill>
            <a:schemeClr val="accent2">
              <a:lumMod val="75000"/>
            </a:schemeClr>
          </a:solidFill>
          <a:ln w="25400" cap="flat" cmpd="sng" algn="ctr">
            <a:noFill/>
            <a:prstDash val="solid"/>
            <a:round/>
            <a:headEnd type="none" w="med" len="med"/>
            <a:tailEnd type="none" w="med" len="med"/>
          </a:ln>
          <a:effectLst/>
        </p:spPr>
        <p:txBody>
          <a:bodyPr lIns="51435" tIns="25718" rIns="51435" bIns="25718"/>
          <a:lstStyle/>
          <a:p>
            <a:pPr defTabSz="576047">
              <a:defRPr/>
            </a:pPr>
            <a:endParaRPr lang="en-GB" sz="2700" dirty="0">
              <a:solidFill>
                <a:srgbClr val="FFFFFF"/>
              </a:solidFill>
              <a:latin typeface="+mj-lt"/>
              <a:cs typeface="ヒラギノ角ゴ ProN W3" charset="-128"/>
            </a:endParaRPr>
          </a:p>
        </p:txBody>
      </p:sp>
      <p:sp>
        <p:nvSpPr>
          <p:cNvPr id="22532" name="AutoShape 2"/>
          <p:cNvSpPr>
            <a:spLocks noChangeArrowheads="1"/>
          </p:cNvSpPr>
          <p:nvPr/>
        </p:nvSpPr>
        <p:spPr bwMode="auto">
          <a:xfrm rot="-5400000">
            <a:off x="6144465" y="2450822"/>
            <a:ext cx="676275" cy="536575"/>
          </a:xfrm>
          <a:prstGeom prst="rightArrow">
            <a:avLst>
              <a:gd name="adj1" fmla="val 50000"/>
              <a:gd name="adj2" fmla="val 31451"/>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1643" tIns="40821" rIns="81643" bIns="40821"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sz="3200">
              <a:solidFill>
                <a:srgbClr val="122632"/>
              </a:solidFill>
              <a:latin typeface="+mj-lt"/>
            </a:endParaRPr>
          </a:p>
        </p:txBody>
      </p:sp>
      <p:sp>
        <p:nvSpPr>
          <p:cNvPr id="22533" name="AutoShape 3"/>
          <p:cNvSpPr>
            <a:spLocks noChangeArrowheads="1"/>
          </p:cNvSpPr>
          <p:nvPr/>
        </p:nvSpPr>
        <p:spPr bwMode="auto">
          <a:xfrm rot="5400000" flipV="1">
            <a:off x="6144465" y="3846234"/>
            <a:ext cx="676275" cy="536575"/>
          </a:xfrm>
          <a:prstGeom prst="rightArrow">
            <a:avLst>
              <a:gd name="adj1" fmla="val 50000"/>
              <a:gd name="adj2" fmla="val 31451"/>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1643" tIns="40821" rIns="81643" bIns="40821"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sz="3200">
              <a:solidFill>
                <a:srgbClr val="122632"/>
              </a:solidFill>
              <a:latin typeface="+mj-lt"/>
            </a:endParaRPr>
          </a:p>
        </p:txBody>
      </p:sp>
      <p:sp>
        <p:nvSpPr>
          <p:cNvPr id="22534" name="Text Box 8"/>
          <p:cNvSpPr txBox="1">
            <a:spLocks noChangeArrowheads="1"/>
          </p:cNvSpPr>
          <p:nvPr/>
        </p:nvSpPr>
        <p:spPr bwMode="auto">
          <a:xfrm>
            <a:off x="2290014" y="1512608"/>
            <a:ext cx="1555750" cy="94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ru-RU" b="1" dirty="0">
                <a:solidFill>
                  <a:srgbClr val="FFFFFF"/>
                </a:solidFill>
                <a:latin typeface="+mj-lt"/>
              </a:rPr>
              <a:t>Ценностное</a:t>
            </a:r>
          </a:p>
          <a:p>
            <a:pPr algn="ctr" eaLnBrk="1" hangingPunct="1">
              <a:spcBef>
                <a:spcPct val="50000"/>
              </a:spcBef>
              <a:buFontTx/>
              <a:buNone/>
            </a:pPr>
            <a:r>
              <a:rPr lang="ru-RU" b="1" dirty="0">
                <a:solidFill>
                  <a:srgbClr val="FFFFFF"/>
                </a:solidFill>
                <a:latin typeface="+mj-lt"/>
              </a:rPr>
              <a:t>предложение</a:t>
            </a:r>
            <a:r>
              <a:rPr lang="en-US" b="1" dirty="0">
                <a:solidFill>
                  <a:srgbClr val="FFFFFF"/>
                </a:solidFill>
                <a:latin typeface="+mj-lt"/>
              </a:rPr>
              <a:t> </a:t>
            </a:r>
            <a:r>
              <a:rPr lang="ru-RU" b="1" dirty="0">
                <a:solidFill>
                  <a:srgbClr val="FFFFFF"/>
                </a:solidFill>
                <a:latin typeface="+mj-lt"/>
              </a:rPr>
              <a:t>потребителю</a:t>
            </a:r>
            <a:endParaRPr lang="en-US" b="1" dirty="0">
              <a:solidFill>
                <a:srgbClr val="FFFFFF"/>
              </a:solidFill>
              <a:latin typeface="+mj-lt"/>
            </a:endParaRPr>
          </a:p>
        </p:txBody>
      </p:sp>
      <p:sp>
        <p:nvSpPr>
          <p:cNvPr id="22535" name="Text Box 9"/>
          <p:cNvSpPr txBox="1">
            <a:spLocks noChangeArrowheads="1"/>
          </p:cNvSpPr>
          <p:nvPr/>
        </p:nvSpPr>
        <p:spPr bwMode="auto">
          <a:xfrm>
            <a:off x="2290014" y="4593947"/>
            <a:ext cx="1555750" cy="82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ru-RU" b="1" dirty="0">
                <a:solidFill>
                  <a:srgbClr val="FFFFFF"/>
                </a:solidFill>
                <a:latin typeface="+mj-lt"/>
              </a:rPr>
              <a:t>Ценностное предложение сотруднику</a:t>
            </a:r>
            <a:endParaRPr lang="en-US" b="1" dirty="0">
              <a:solidFill>
                <a:srgbClr val="FFFFFF"/>
              </a:solidFill>
              <a:latin typeface="+mj-lt"/>
            </a:endParaRPr>
          </a:p>
        </p:txBody>
      </p:sp>
      <p:sp>
        <p:nvSpPr>
          <p:cNvPr id="22536" name="AutoShape 10"/>
          <p:cNvSpPr>
            <a:spLocks noChangeArrowheads="1"/>
          </p:cNvSpPr>
          <p:nvPr/>
        </p:nvSpPr>
        <p:spPr bwMode="auto">
          <a:xfrm rot="16200000" flipH="1">
            <a:off x="2828177" y="3589059"/>
            <a:ext cx="481013" cy="963612"/>
          </a:xfrm>
          <a:prstGeom prst="rightArrow">
            <a:avLst>
              <a:gd name="adj1" fmla="val 49852"/>
              <a:gd name="adj2" fmla="val 34806"/>
            </a:avLst>
          </a:prstGeom>
          <a:solidFill>
            <a:schemeClr val="tx1"/>
          </a:solidFill>
          <a:ln w="12700">
            <a:solidFill>
              <a:schemeClr val="tx1"/>
            </a:solidFill>
            <a:miter lim="800000"/>
            <a:headEnd type="none" w="sm" len="sm"/>
            <a:tailEnd type="none" w="sm" len="sm"/>
          </a:ln>
        </p:spPr>
        <p:txBody>
          <a:bodyPr wrap="none" lIns="81643" tIns="40821" rIns="81643" bIns="40821"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sz="1800">
              <a:solidFill>
                <a:srgbClr val="122632"/>
              </a:solidFill>
              <a:latin typeface="+mj-lt"/>
            </a:endParaRPr>
          </a:p>
        </p:txBody>
      </p:sp>
      <p:sp>
        <p:nvSpPr>
          <p:cNvPr id="22537" name="AutoShape 11"/>
          <p:cNvSpPr>
            <a:spLocks noChangeArrowheads="1"/>
          </p:cNvSpPr>
          <p:nvPr/>
        </p:nvSpPr>
        <p:spPr bwMode="auto">
          <a:xfrm rot="16200000" flipV="1">
            <a:off x="2905171" y="2377003"/>
            <a:ext cx="327025" cy="963612"/>
          </a:xfrm>
          <a:prstGeom prst="rightArrow">
            <a:avLst>
              <a:gd name="adj1" fmla="val 48917"/>
              <a:gd name="adj2" fmla="val 34806"/>
            </a:avLst>
          </a:prstGeom>
          <a:solidFill>
            <a:schemeClr val="tx1"/>
          </a:solidFill>
          <a:ln w="12700">
            <a:solidFill>
              <a:schemeClr val="tx1"/>
            </a:solidFill>
            <a:miter lim="800000"/>
            <a:headEnd type="none" w="sm" len="sm"/>
            <a:tailEnd type="none" w="sm" len="sm"/>
          </a:ln>
        </p:spPr>
        <p:txBody>
          <a:bodyPr wrap="none" lIns="81643" tIns="40821" rIns="81643" bIns="40821"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sz="1800">
              <a:solidFill>
                <a:srgbClr val="122632"/>
              </a:solidFill>
              <a:latin typeface="+mj-lt"/>
            </a:endParaRPr>
          </a:p>
        </p:txBody>
      </p:sp>
      <p:sp>
        <p:nvSpPr>
          <p:cNvPr id="22538" name="Oval 12"/>
          <p:cNvSpPr>
            <a:spLocks noChangeArrowheads="1"/>
          </p:cNvSpPr>
          <p:nvPr/>
        </p:nvSpPr>
        <p:spPr bwMode="auto">
          <a:xfrm rot="-5400000">
            <a:off x="2467021" y="2375415"/>
            <a:ext cx="1201737" cy="221615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vert="eaVert" lIns="81643" tIns="40821" rIns="81643" bIns="40821"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GB" sz="1300" b="1">
              <a:solidFill>
                <a:srgbClr val="8F9195"/>
              </a:solidFill>
              <a:latin typeface="+mj-lt"/>
            </a:endParaRPr>
          </a:p>
        </p:txBody>
      </p:sp>
      <p:sp>
        <p:nvSpPr>
          <p:cNvPr id="22539" name="Text Box 13"/>
          <p:cNvSpPr txBox="1">
            <a:spLocks noChangeArrowheads="1"/>
          </p:cNvSpPr>
          <p:nvPr/>
        </p:nvSpPr>
        <p:spPr bwMode="auto">
          <a:xfrm>
            <a:off x="1959814" y="3035022"/>
            <a:ext cx="2141606" cy="98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FontTx/>
              <a:buNone/>
            </a:pPr>
            <a:r>
              <a:rPr lang="ru-RU" sz="1800" b="1" dirty="0" smtClean="0">
                <a:solidFill>
                  <a:srgbClr val="FFFFFF"/>
                </a:solidFill>
                <a:latin typeface="+mj-lt"/>
              </a:rPr>
              <a:t>Корпоративный</a:t>
            </a:r>
            <a:endParaRPr lang="en-US" sz="1800" b="1" dirty="0" smtClean="0">
              <a:solidFill>
                <a:srgbClr val="FFFFFF"/>
              </a:solidFill>
              <a:latin typeface="+mj-lt"/>
            </a:endParaRPr>
          </a:p>
          <a:p>
            <a:pPr algn="ctr" eaLnBrk="1" hangingPunct="1">
              <a:spcBef>
                <a:spcPct val="20000"/>
              </a:spcBef>
              <a:buFontTx/>
              <a:buNone/>
            </a:pPr>
            <a:r>
              <a:rPr lang="ru-RU" sz="1800" b="1" dirty="0" smtClean="0">
                <a:solidFill>
                  <a:srgbClr val="FFFFFF"/>
                </a:solidFill>
                <a:latin typeface="+mj-lt"/>
              </a:rPr>
              <a:t>Бренд</a:t>
            </a:r>
            <a:endParaRPr lang="en-US" sz="1800" b="1" dirty="0">
              <a:solidFill>
                <a:srgbClr val="FFFFFF"/>
              </a:solidFill>
              <a:latin typeface="+mj-lt"/>
            </a:endParaRPr>
          </a:p>
          <a:p>
            <a:pPr algn="ctr" eaLnBrk="1" hangingPunct="1">
              <a:spcBef>
                <a:spcPct val="20000"/>
              </a:spcBef>
              <a:buFontTx/>
              <a:buNone/>
            </a:pPr>
            <a:r>
              <a:rPr lang="ru-RU" dirty="0">
                <a:solidFill>
                  <a:srgbClr val="FFFFFF"/>
                </a:solidFill>
                <a:latin typeface="+mj-lt"/>
              </a:rPr>
              <a:t>ценности</a:t>
            </a:r>
            <a:endParaRPr lang="en-US" dirty="0">
              <a:solidFill>
                <a:srgbClr val="FFFFFF"/>
              </a:solidFill>
              <a:latin typeface="+mj-lt"/>
            </a:endParaRPr>
          </a:p>
        </p:txBody>
      </p:sp>
      <p:sp>
        <p:nvSpPr>
          <p:cNvPr id="22540" name="Text Box 14"/>
          <p:cNvSpPr txBox="1">
            <a:spLocks noChangeArrowheads="1"/>
          </p:cNvSpPr>
          <p:nvPr/>
        </p:nvSpPr>
        <p:spPr bwMode="auto">
          <a:xfrm>
            <a:off x="4660152" y="1742797"/>
            <a:ext cx="3643312" cy="82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spcBef>
                <a:spcPts val="375"/>
              </a:spcBef>
            </a:pPr>
            <a:r>
              <a:rPr lang="ru-RU" sz="1500" dirty="0">
                <a:solidFill>
                  <a:srgbClr val="060E0C"/>
                </a:solidFill>
                <a:latin typeface="+mj-lt"/>
              </a:rPr>
              <a:t>Почему потребители выбирают вас?</a:t>
            </a:r>
            <a:endParaRPr lang="en-US" sz="1500" dirty="0">
              <a:solidFill>
                <a:srgbClr val="060E0C"/>
              </a:solidFill>
              <a:latin typeface="+mj-lt"/>
            </a:endParaRPr>
          </a:p>
          <a:p>
            <a:pPr>
              <a:spcBef>
                <a:spcPts val="375"/>
              </a:spcBef>
            </a:pPr>
            <a:r>
              <a:rPr lang="ru-RU" sz="1500" dirty="0">
                <a:solidFill>
                  <a:srgbClr val="060E0C"/>
                </a:solidFill>
                <a:latin typeface="+mj-lt"/>
              </a:rPr>
              <a:t>Почему они должны снова купить вашу продукцию</a:t>
            </a:r>
            <a:r>
              <a:rPr lang="en-US" sz="1500" dirty="0">
                <a:solidFill>
                  <a:srgbClr val="060E0C"/>
                </a:solidFill>
                <a:latin typeface="+mj-lt"/>
              </a:rPr>
              <a:t>?</a:t>
            </a:r>
          </a:p>
        </p:txBody>
      </p:sp>
      <p:sp>
        <p:nvSpPr>
          <p:cNvPr id="22541" name="Text Box 15"/>
          <p:cNvSpPr txBox="1">
            <a:spLocks noChangeArrowheads="1"/>
          </p:cNvSpPr>
          <p:nvPr/>
        </p:nvSpPr>
        <p:spPr bwMode="auto">
          <a:xfrm>
            <a:off x="4979240" y="4536796"/>
            <a:ext cx="3006725" cy="133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spcBef>
                <a:spcPts val="375"/>
              </a:spcBef>
            </a:pPr>
            <a:r>
              <a:rPr lang="ru-RU" sz="1500" dirty="0">
                <a:solidFill>
                  <a:srgbClr val="060E0C"/>
                </a:solidFill>
                <a:latin typeface="+mj-lt"/>
              </a:rPr>
              <a:t>Почему люди должны идти к вам работать</a:t>
            </a:r>
            <a:r>
              <a:rPr lang="en-US" sz="1500" dirty="0">
                <a:solidFill>
                  <a:srgbClr val="060E0C"/>
                </a:solidFill>
                <a:latin typeface="+mj-lt"/>
              </a:rPr>
              <a:t>?</a:t>
            </a:r>
          </a:p>
          <a:p>
            <a:pPr>
              <a:spcBef>
                <a:spcPts val="375"/>
              </a:spcBef>
            </a:pPr>
            <a:r>
              <a:rPr lang="ru-RU" sz="1500" dirty="0">
                <a:solidFill>
                  <a:srgbClr val="060E0C"/>
                </a:solidFill>
                <a:latin typeface="+mj-lt"/>
              </a:rPr>
              <a:t>Почему они должны оставаться в вашей организации</a:t>
            </a:r>
            <a:r>
              <a:rPr lang="en-US" sz="1500" dirty="0">
                <a:solidFill>
                  <a:srgbClr val="060E0C"/>
                </a:solidFill>
                <a:latin typeface="+mj-lt"/>
              </a:rPr>
              <a:t>?</a:t>
            </a:r>
          </a:p>
          <a:p>
            <a:pPr>
              <a:spcBef>
                <a:spcPts val="375"/>
              </a:spcBef>
            </a:pPr>
            <a:r>
              <a:rPr lang="en-US" sz="1500" dirty="0">
                <a:solidFill>
                  <a:srgbClr val="060E0C"/>
                </a:solidFill>
                <a:latin typeface="+mj-lt"/>
              </a:rPr>
              <a:t>(</a:t>
            </a:r>
            <a:r>
              <a:rPr lang="ru-RU" sz="1500" dirty="0">
                <a:solidFill>
                  <a:srgbClr val="060E0C"/>
                </a:solidFill>
                <a:latin typeface="+mj-lt"/>
              </a:rPr>
              <a:t>И что от них ожидают</a:t>
            </a:r>
            <a:r>
              <a:rPr lang="en-US" sz="1500" dirty="0">
                <a:solidFill>
                  <a:srgbClr val="060E0C"/>
                </a:solidFill>
                <a:latin typeface="+mj-lt"/>
              </a:rPr>
              <a:t>?)</a:t>
            </a:r>
          </a:p>
        </p:txBody>
      </p:sp>
      <p:sp>
        <p:nvSpPr>
          <p:cNvPr id="22542" name="Text Box 17"/>
          <p:cNvSpPr txBox="1">
            <a:spLocks noChangeArrowheads="1"/>
          </p:cNvSpPr>
          <p:nvPr/>
        </p:nvSpPr>
        <p:spPr bwMode="auto">
          <a:xfrm>
            <a:off x="4756990" y="3071534"/>
            <a:ext cx="3451225" cy="7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ru-RU" sz="1500" b="1" dirty="0">
                <a:solidFill>
                  <a:srgbClr val="060E0C"/>
                </a:solidFill>
                <a:latin typeface="+mj-lt"/>
              </a:rPr>
              <a:t>Что проходит «красной нитью» через все, что организация говорит и делает</a:t>
            </a:r>
            <a:r>
              <a:rPr lang="en-US" sz="1500" b="1" dirty="0">
                <a:solidFill>
                  <a:srgbClr val="060E0C"/>
                </a:solidFill>
                <a:latin typeface="+mj-lt"/>
              </a:rPr>
              <a:t>?</a:t>
            </a:r>
          </a:p>
        </p:txBody>
      </p:sp>
      <p:grpSp>
        <p:nvGrpSpPr>
          <p:cNvPr id="3" name="Group 30"/>
          <p:cNvGrpSpPr/>
          <p:nvPr/>
        </p:nvGrpSpPr>
        <p:grpSpPr>
          <a:xfrm>
            <a:off x="4238786" y="1833284"/>
            <a:ext cx="381678" cy="3415833"/>
            <a:chOff x="5503333" y="2639484"/>
            <a:chExt cx="1281290" cy="4447116"/>
          </a:xfrm>
          <a:solidFill>
            <a:schemeClr val="accent4"/>
          </a:solidFill>
        </p:grpSpPr>
        <p:sp>
          <p:nvSpPr>
            <p:cNvPr id="19" name="AutoShape 16"/>
            <p:cNvSpPr>
              <a:spLocks noChangeArrowheads="1"/>
            </p:cNvSpPr>
            <p:nvPr/>
          </p:nvSpPr>
          <p:spPr bwMode="auto">
            <a:xfrm>
              <a:off x="5503333" y="4464051"/>
              <a:ext cx="1278468" cy="567418"/>
            </a:xfrm>
            <a:prstGeom prst="rightArrow">
              <a:avLst>
                <a:gd name="adj1" fmla="val 50000"/>
                <a:gd name="adj2" fmla="val 49890"/>
              </a:avLst>
            </a:prstGeom>
            <a:grpFill/>
            <a:ln w="12700">
              <a:noFill/>
              <a:miter lim="800000"/>
              <a:headEnd type="none" w="sm" len="sm"/>
              <a:tailEnd type="none" w="sm" len="sm"/>
            </a:ln>
          </p:spPr>
          <p:txBody>
            <a:bodyPr wrap="none" lIns="145143" tIns="72571" rIns="145143" bIns="72571" anchor="ctr"/>
            <a:lstStyle/>
            <a:p>
              <a:pPr>
                <a:defRPr/>
              </a:pPr>
              <a:endParaRPr lang="en-GB">
                <a:solidFill>
                  <a:srgbClr val="122632"/>
                </a:solidFill>
                <a:latin typeface="+mj-lt"/>
              </a:endParaRPr>
            </a:p>
          </p:txBody>
        </p:sp>
        <p:sp>
          <p:nvSpPr>
            <p:cNvPr id="20" name="AutoShape 18"/>
            <p:cNvSpPr>
              <a:spLocks noChangeArrowheads="1"/>
            </p:cNvSpPr>
            <p:nvPr/>
          </p:nvSpPr>
          <p:spPr bwMode="auto">
            <a:xfrm>
              <a:off x="5506157" y="6519182"/>
              <a:ext cx="1278466" cy="567418"/>
            </a:xfrm>
            <a:prstGeom prst="rightArrow">
              <a:avLst>
                <a:gd name="adj1" fmla="val 50000"/>
                <a:gd name="adj2" fmla="val 49890"/>
              </a:avLst>
            </a:prstGeom>
            <a:grpFill/>
            <a:ln w="12700">
              <a:noFill/>
              <a:miter lim="800000"/>
              <a:headEnd type="none" w="sm" len="sm"/>
              <a:tailEnd type="none" w="sm" len="sm"/>
            </a:ln>
          </p:spPr>
          <p:txBody>
            <a:bodyPr wrap="none" lIns="145143" tIns="72571" rIns="145143" bIns="72571" anchor="ctr"/>
            <a:lstStyle/>
            <a:p>
              <a:pPr>
                <a:defRPr/>
              </a:pPr>
              <a:endParaRPr lang="en-GB">
                <a:solidFill>
                  <a:srgbClr val="122632"/>
                </a:solidFill>
                <a:latin typeface="+mj-lt"/>
              </a:endParaRPr>
            </a:p>
          </p:txBody>
        </p:sp>
        <p:sp>
          <p:nvSpPr>
            <p:cNvPr id="21" name="AutoShape 19"/>
            <p:cNvSpPr>
              <a:spLocks noChangeArrowheads="1"/>
            </p:cNvSpPr>
            <p:nvPr/>
          </p:nvSpPr>
          <p:spPr bwMode="auto">
            <a:xfrm>
              <a:off x="5506157" y="2639484"/>
              <a:ext cx="1278466" cy="567418"/>
            </a:xfrm>
            <a:prstGeom prst="rightArrow">
              <a:avLst>
                <a:gd name="adj1" fmla="val 50000"/>
                <a:gd name="adj2" fmla="val 49890"/>
              </a:avLst>
            </a:prstGeom>
            <a:grpFill/>
            <a:ln w="12700">
              <a:noFill/>
              <a:miter lim="800000"/>
              <a:headEnd type="none" w="sm" len="sm"/>
              <a:tailEnd type="none" w="sm" len="sm"/>
            </a:ln>
          </p:spPr>
          <p:txBody>
            <a:bodyPr wrap="none" lIns="145143" tIns="72571" rIns="145143" bIns="72571" anchor="ctr"/>
            <a:lstStyle/>
            <a:p>
              <a:pPr>
                <a:defRPr/>
              </a:pPr>
              <a:endParaRPr lang="en-GB">
                <a:solidFill>
                  <a:srgbClr val="122632"/>
                </a:solidFill>
                <a:latin typeface="+mj-lt"/>
              </a:endParaRPr>
            </a:p>
          </p:txBody>
        </p:sp>
      </p:grpSp>
      <p:sp>
        <p:nvSpPr>
          <p:cNvPr id="22544" name="Text Box 20"/>
          <p:cNvSpPr txBox="1">
            <a:spLocks noChangeArrowheads="1"/>
          </p:cNvSpPr>
          <p:nvPr/>
        </p:nvSpPr>
        <p:spPr bwMode="auto">
          <a:xfrm>
            <a:off x="5315789" y="3882747"/>
            <a:ext cx="23320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ru-RU" sz="1500" i="1" dirty="0">
                <a:solidFill>
                  <a:srgbClr val="060E0C"/>
                </a:solidFill>
                <a:latin typeface="+mj-lt"/>
              </a:rPr>
              <a:t>Опыт сотрудника</a:t>
            </a:r>
            <a:endParaRPr lang="en-US" sz="1500" i="1" dirty="0">
              <a:solidFill>
                <a:srgbClr val="060E0C"/>
              </a:solidFill>
              <a:latin typeface="+mj-lt"/>
            </a:endParaRPr>
          </a:p>
        </p:txBody>
      </p:sp>
      <p:sp>
        <p:nvSpPr>
          <p:cNvPr id="22545" name="Text Box 21"/>
          <p:cNvSpPr txBox="1">
            <a:spLocks noChangeArrowheads="1"/>
          </p:cNvSpPr>
          <p:nvPr/>
        </p:nvSpPr>
        <p:spPr bwMode="auto">
          <a:xfrm>
            <a:off x="5350715" y="2595283"/>
            <a:ext cx="2265363" cy="3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ru-RU" sz="1500" i="1" dirty="0">
                <a:solidFill>
                  <a:srgbClr val="060E0C"/>
                </a:solidFill>
                <a:latin typeface="+mj-lt"/>
              </a:rPr>
              <a:t>Потребительский опыт</a:t>
            </a:r>
            <a:endParaRPr lang="en-US" sz="1500" i="1" dirty="0">
              <a:solidFill>
                <a:srgbClr val="060E0C"/>
              </a:solidFill>
              <a:latin typeface="+mj-lt"/>
            </a:endParaRPr>
          </a:p>
        </p:txBody>
      </p:sp>
      <p:sp>
        <p:nvSpPr>
          <p:cNvPr id="22546" name="AutoShape 22"/>
          <p:cNvSpPr>
            <a:spLocks noChangeArrowheads="1"/>
          </p:cNvSpPr>
          <p:nvPr/>
        </p:nvSpPr>
        <p:spPr bwMode="auto">
          <a:xfrm>
            <a:off x="8593978" y="1628496"/>
            <a:ext cx="687387" cy="3638550"/>
          </a:xfrm>
          <a:prstGeom prst="upDownArrow">
            <a:avLst>
              <a:gd name="adj1" fmla="val 57824"/>
              <a:gd name="adj2" fmla="val 77635"/>
            </a:avLst>
          </a:prstGeom>
          <a:solidFill>
            <a:schemeClr val="accent2">
              <a:lumMod val="75000"/>
            </a:schemeClr>
          </a:solidFill>
          <a:ln>
            <a:noFill/>
          </a:ln>
        </p:spPr>
        <p:txBody>
          <a:bodyPr wrap="none" lIns="81643" tIns="40821" rIns="81643" bIns="40821" anchor="ct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sz="1800">
              <a:solidFill>
                <a:srgbClr val="122632"/>
              </a:solidFill>
              <a:latin typeface="+mj-lt"/>
            </a:endParaRPr>
          </a:p>
        </p:txBody>
      </p:sp>
      <p:sp>
        <p:nvSpPr>
          <p:cNvPr id="22547" name="Text Box 23"/>
          <p:cNvSpPr txBox="1">
            <a:spLocks noChangeArrowheads="1"/>
          </p:cNvSpPr>
          <p:nvPr/>
        </p:nvSpPr>
        <p:spPr bwMode="auto">
          <a:xfrm>
            <a:off x="8228853" y="1280834"/>
            <a:ext cx="14176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sz="1800" b="1" dirty="0">
                <a:solidFill>
                  <a:srgbClr val="060E0C"/>
                </a:solidFill>
                <a:latin typeface="+mj-lt"/>
              </a:rPr>
              <a:t>Ma</a:t>
            </a:r>
            <a:r>
              <a:rPr lang="ru-RU" sz="1800" b="1" dirty="0" err="1">
                <a:solidFill>
                  <a:srgbClr val="060E0C"/>
                </a:solidFill>
                <a:latin typeface="+mj-lt"/>
              </a:rPr>
              <a:t>ркетинг</a:t>
            </a:r>
            <a:endParaRPr lang="en-US" sz="1800" b="1" dirty="0">
              <a:solidFill>
                <a:srgbClr val="060E0C"/>
              </a:solidFill>
              <a:latin typeface="+mj-lt"/>
            </a:endParaRPr>
          </a:p>
        </p:txBody>
      </p:sp>
      <p:sp>
        <p:nvSpPr>
          <p:cNvPr id="22548" name="Text Box 24"/>
          <p:cNvSpPr txBox="1">
            <a:spLocks noChangeArrowheads="1"/>
          </p:cNvSpPr>
          <p:nvPr/>
        </p:nvSpPr>
        <p:spPr bwMode="auto">
          <a:xfrm>
            <a:off x="8228853" y="5262284"/>
            <a:ext cx="14176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sz="1800" b="1" dirty="0">
                <a:solidFill>
                  <a:srgbClr val="060E0C"/>
                </a:solidFill>
                <a:latin typeface="+mj-lt"/>
              </a:rPr>
              <a:t>HR</a:t>
            </a:r>
          </a:p>
        </p:txBody>
      </p:sp>
      <p:sp>
        <p:nvSpPr>
          <p:cNvPr id="22549" name="Text Box 26"/>
          <p:cNvSpPr txBox="1">
            <a:spLocks noChangeArrowheads="1"/>
          </p:cNvSpPr>
          <p:nvPr/>
        </p:nvSpPr>
        <p:spPr bwMode="auto">
          <a:xfrm>
            <a:off x="8149478" y="3158847"/>
            <a:ext cx="1576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1643" tIns="40821" rIns="81643" bIns="40821">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ru-RU" sz="1800" b="1" dirty="0">
                <a:solidFill>
                  <a:srgbClr val="060E0C"/>
                </a:solidFill>
                <a:latin typeface="+mj-lt"/>
              </a:rPr>
              <a:t>Лидерство</a:t>
            </a:r>
            <a:endParaRPr lang="en-US" sz="1800" b="1" dirty="0">
              <a:solidFill>
                <a:srgbClr val="060E0C"/>
              </a:solidFill>
              <a:latin typeface="+mj-lt"/>
            </a:endParaRPr>
          </a:p>
        </p:txBody>
      </p:sp>
      <p:sp>
        <p:nvSpPr>
          <p:cNvPr id="29" name="Title 1"/>
          <p:cNvSpPr>
            <a:spLocks noGrp="1"/>
          </p:cNvSpPr>
          <p:nvPr>
            <p:ph type="title"/>
          </p:nvPr>
        </p:nvSpPr>
        <p:spPr/>
        <p:txBody>
          <a:bodyPr/>
          <a:lstStyle/>
          <a:p>
            <a:r>
              <a:rPr lang="ru-RU" dirty="0" smtClean="0">
                <a:latin typeface="+mj-lt"/>
              </a:rPr>
              <a:t>РОЛЬ</a:t>
            </a:r>
            <a:r>
              <a:rPr lang="en-US" dirty="0" smtClean="0">
                <a:latin typeface="+mj-lt"/>
              </a:rPr>
              <a:t> </a:t>
            </a:r>
            <a:r>
              <a:rPr lang="en-US" dirty="0" err="1" smtClean="0">
                <a:latin typeface="+mj-lt"/>
              </a:rPr>
              <a:t>EVP</a:t>
            </a:r>
            <a:r>
              <a:rPr lang="en-US" dirty="0" smtClean="0">
                <a:latin typeface="+mj-lt"/>
              </a:rPr>
              <a:t> </a:t>
            </a:r>
            <a:r>
              <a:rPr lang="ru-RU" dirty="0" smtClean="0">
                <a:latin typeface="+mj-lt"/>
              </a:rPr>
              <a:t>В ФОРМИРОВАНИИ БРЕНДА</a:t>
            </a:r>
            <a:endParaRPr lang="en-US" dirty="0">
              <a:latin typeface="+mj-lt"/>
            </a:endParaRPr>
          </a:p>
        </p:txBody>
      </p:sp>
    </p:spTree>
    <p:extLst>
      <p:ext uri="{BB962C8B-B14F-4D97-AF65-F5344CB8AC3E}">
        <p14:creationId xmlns:p14="http://schemas.microsoft.com/office/powerpoint/2010/main" val="13737486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98377"/>
            <a:ext cx="10972800" cy="1184405"/>
          </a:xfrm>
        </p:spPr>
        <p:txBody>
          <a:bodyPr/>
          <a:lstStyle/>
          <a:p>
            <a:pPr marL="0" indent="0">
              <a:buNone/>
            </a:pPr>
            <a:r>
              <a:rPr lang="en-GB" sz="2400" dirty="0" smtClean="0">
                <a:latin typeface="+mj-lt"/>
              </a:rPr>
              <a:t>Employer Brand = </a:t>
            </a:r>
            <a:r>
              <a:rPr lang="ru-RU" sz="2400" dirty="0" smtClean="0">
                <a:latin typeface="+mj-lt"/>
              </a:rPr>
              <a:t>Репутация работодателя = То, как люди видят компанию</a:t>
            </a:r>
            <a:r>
              <a:rPr lang="en-GB" sz="2400" dirty="0" smtClean="0">
                <a:latin typeface="+mj-lt"/>
              </a:rPr>
              <a:t> </a:t>
            </a:r>
            <a:endParaRPr lang="ru-RU" sz="2400" dirty="0" smtClean="0">
              <a:latin typeface="+mj-lt"/>
            </a:endParaRPr>
          </a:p>
          <a:p>
            <a:endParaRPr lang="en-GB" dirty="0">
              <a:latin typeface="+mj-lt"/>
            </a:endParaRPr>
          </a:p>
        </p:txBody>
      </p:sp>
      <p:sp>
        <p:nvSpPr>
          <p:cNvPr id="17" name="Title 1"/>
          <p:cNvSpPr>
            <a:spLocks noGrp="1"/>
          </p:cNvSpPr>
          <p:nvPr>
            <p:ph type="title"/>
          </p:nvPr>
        </p:nvSpPr>
        <p:spPr>
          <a:xfrm>
            <a:off x="609600" y="250826"/>
            <a:ext cx="11277600" cy="436563"/>
          </a:xfrm>
        </p:spPr>
        <p:txBody>
          <a:bodyPr/>
          <a:lstStyle/>
          <a:p>
            <a:r>
              <a:rPr lang="ru-RU" dirty="0" smtClean="0">
                <a:latin typeface="+mj-lt"/>
              </a:rPr>
              <a:t>БРЕНДЫ РАБОТОДАТЕЛЯ И ИХ</a:t>
            </a:r>
            <a:r>
              <a:rPr lang="en-US" dirty="0" smtClean="0">
                <a:latin typeface="+mj-lt"/>
              </a:rPr>
              <a:t> </a:t>
            </a:r>
            <a:r>
              <a:rPr lang="en-US" dirty="0" err="1" smtClean="0">
                <a:latin typeface="+mj-lt"/>
              </a:rPr>
              <a:t>EVP</a:t>
            </a:r>
            <a:r>
              <a:rPr lang="ru-RU" dirty="0" smtClean="0">
                <a:latin typeface="+mj-lt"/>
              </a:rPr>
              <a:t> </a:t>
            </a:r>
            <a:r>
              <a:rPr lang="ru-RU" sz="1600" dirty="0" smtClean="0">
                <a:latin typeface="+mj-lt"/>
              </a:rPr>
              <a:t>(ЦЕННОСТНОЕ ПРЕДЛОЖЕНИЕ СОТРУДНИКАМ)</a:t>
            </a:r>
            <a:endParaRPr lang="en-US" dirty="0">
              <a:latin typeface="+mj-lt"/>
            </a:endParaRPr>
          </a:p>
        </p:txBody>
      </p:sp>
      <p:sp>
        <p:nvSpPr>
          <p:cNvPr id="18" name="Content Placeholder 1"/>
          <p:cNvSpPr txBox="1">
            <a:spLocks/>
          </p:cNvSpPr>
          <p:nvPr/>
        </p:nvSpPr>
        <p:spPr bwMode="auto">
          <a:xfrm>
            <a:off x="7656424" y="1922961"/>
            <a:ext cx="3149648" cy="51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lIns="0" tIns="0" rIns="0" bIns="0">
            <a:normAutofit lnSpcReduction="10000"/>
          </a:bodyPr>
          <a:lstStyle/>
          <a:p>
            <a:pPr algn="ctr">
              <a:spcBef>
                <a:spcPts val="600"/>
              </a:spcBef>
              <a:defRPr/>
            </a:pPr>
            <a:r>
              <a:rPr lang="en-GB" b="1" kern="0" dirty="0">
                <a:solidFill>
                  <a:srgbClr val="122632"/>
                </a:solidFill>
                <a:latin typeface="+mj-lt"/>
                <a:ea typeface="ＭＳ Ｐゴシック" charset="0"/>
                <a:cs typeface="Segoe UI Light" panose="020B0502040204020203" pitchFamily="34" charset="0"/>
              </a:rPr>
              <a:t>EVP= </a:t>
            </a:r>
            <a:r>
              <a:rPr lang="ru-RU" b="1" kern="0" dirty="0">
                <a:solidFill>
                  <a:srgbClr val="122632"/>
                </a:solidFill>
                <a:latin typeface="+mj-lt"/>
                <a:ea typeface="ＭＳ Ｐゴシック" charset="0"/>
                <a:cs typeface="Segoe UI Light" panose="020B0502040204020203" pitchFamily="34" charset="0"/>
              </a:rPr>
              <a:t>Как компания хочет, чтобы ее видели</a:t>
            </a:r>
            <a:endParaRPr lang="en-GB" b="1" kern="0" dirty="0">
              <a:solidFill>
                <a:srgbClr val="122632"/>
              </a:solidFill>
              <a:latin typeface="+mj-lt"/>
              <a:ea typeface="ＭＳ Ｐゴシック" charset="0"/>
              <a:cs typeface="Segoe UI Light" panose="020B0502040204020203" pitchFamily="34" charset="0"/>
            </a:endParaRPr>
          </a:p>
        </p:txBody>
      </p:sp>
      <p:sp>
        <p:nvSpPr>
          <p:cNvPr id="3" name="Прямоугольник 2"/>
          <p:cNvSpPr/>
          <p:nvPr/>
        </p:nvSpPr>
        <p:spPr>
          <a:xfrm>
            <a:off x="7854939" y="2444524"/>
            <a:ext cx="3251412" cy="3416320"/>
          </a:xfrm>
          <a:prstGeom prst="rect">
            <a:avLst/>
          </a:prstGeom>
        </p:spPr>
        <p:txBody>
          <a:bodyPr wrap="square">
            <a:spAutoFit/>
          </a:bodyPr>
          <a:lstStyle/>
          <a:p>
            <a:r>
              <a:rPr lang="ru-RU" b="1" dirty="0">
                <a:solidFill>
                  <a:srgbClr val="FFC000"/>
                </a:solidFill>
                <a:latin typeface="+mj-lt"/>
              </a:rPr>
              <a:t>14 принципов лидерства:</a:t>
            </a:r>
          </a:p>
          <a:p>
            <a:pPr marL="342900" indent="-342900">
              <a:buAutoNum type="arabicPeriod"/>
            </a:pPr>
            <a:r>
              <a:rPr lang="ru-RU" dirty="0">
                <a:latin typeface="+mj-lt"/>
              </a:rPr>
              <a:t>Нанимать и развивать лучших</a:t>
            </a:r>
          </a:p>
          <a:p>
            <a:pPr marL="342900" indent="-342900">
              <a:buAutoNum type="arabicPeriod"/>
            </a:pPr>
            <a:r>
              <a:rPr lang="ru-RU" dirty="0">
                <a:latin typeface="+mj-lt"/>
              </a:rPr>
              <a:t>Стремиться к высоким стандартам</a:t>
            </a:r>
          </a:p>
          <a:p>
            <a:pPr marL="342900" indent="-342900">
              <a:buAutoNum type="arabicPeriod"/>
            </a:pPr>
            <a:r>
              <a:rPr lang="ru-RU" dirty="0">
                <a:latin typeface="+mj-lt"/>
              </a:rPr>
              <a:t>Думать масштабнее</a:t>
            </a:r>
          </a:p>
          <a:p>
            <a:pPr marL="342900" indent="-342900">
              <a:buAutoNum type="arabicPeriod"/>
            </a:pPr>
            <a:r>
              <a:rPr lang="ru-RU" dirty="0">
                <a:latin typeface="+mj-lt"/>
              </a:rPr>
              <a:t>Действовать</a:t>
            </a:r>
          </a:p>
          <a:p>
            <a:pPr marL="342900" indent="-342900">
              <a:buAutoNum type="arabicPeriod"/>
            </a:pPr>
            <a:r>
              <a:rPr lang="ru-RU" dirty="0">
                <a:latin typeface="+mj-lt"/>
              </a:rPr>
              <a:t>Нацеленность на результат и </a:t>
            </a:r>
            <a:r>
              <a:rPr lang="ru-RU" dirty="0" err="1">
                <a:latin typeface="+mj-lt"/>
              </a:rPr>
              <a:t>т.д</a:t>
            </a:r>
            <a:r>
              <a:rPr lang="ru-RU" dirty="0">
                <a:latin typeface="+mj-lt"/>
              </a:rPr>
              <a:t>….</a:t>
            </a:r>
          </a:p>
          <a:p>
            <a:pPr marL="342900" indent="-342900">
              <a:buAutoNum type="arabicPeriod"/>
            </a:pPr>
            <a:endParaRPr lang="ru-RU" dirty="0">
              <a:solidFill>
                <a:srgbClr val="FFC000"/>
              </a:solidFill>
              <a:latin typeface="+mj-lt"/>
            </a:endParaRPr>
          </a:p>
          <a:p>
            <a:pPr marL="342900" indent="-342900">
              <a:buAutoNum type="arabicPeriod"/>
            </a:pPr>
            <a:endParaRPr lang="ru-RU" dirty="0">
              <a:latin typeface="+mj-lt"/>
            </a:endParaRPr>
          </a:p>
          <a:p>
            <a:pPr marL="342900" indent="-342900">
              <a:buAutoNum type="arabicPeriod"/>
            </a:pPr>
            <a:endParaRPr lang="ru-RU" dirty="0">
              <a:latin typeface="+mj-lt"/>
            </a:endParaRPr>
          </a:p>
        </p:txBody>
      </p:sp>
      <p:grpSp>
        <p:nvGrpSpPr>
          <p:cNvPr id="9" name="Группа 8"/>
          <p:cNvGrpSpPr/>
          <p:nvPr/>
        </p:nvGrpSpPr>
        <p:grpSpPr>
          <a:xfrm>
            <a:off x="1008807" y="2444524"/>
            <a:ext cx="6536916" cy="2648654"/>
            <a:chOff x="1667713" y="2354088"/>
            <a:chExt cx="5452784" cy="2209381"/>
          </a:xfrm>
        </p:grpSpPr>
        <p:sp>
          <p:nvSpPr>
            <p:cNvPr id="18435" name="TextBox 5"/>
            <p:cNvSpPr txBox="1">
              <a:spLocks noChangeArrowheads="1"/>
            </p:cNvSpPr>
            <p:nvPr/>
          </p:nvSpPr>
          <p:spPr bwMode="auto">
            <a:xfrm>
              <a:off x="1760112" y="2744681"/>
              <a:ext cx="1775451"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Международная</a:t>
              </a:r>
              <a:endParaRPr lang="en-GB" i="1" dirty="0">
                <a:solidFill>
                  <a:srgbClr val="183242"/>
                </a:solidFill>
                <a:latin typeface="+mj-lt"/>
                <a:ea typeface="ヒラギノ角ゴ ProN W3"/>
                <a:cs typeface="ヒラギノ角ゴ ProN W3"/>
                <a:sym typeface="Gill Sans"/>
              </a:endParaRPr>
            </a:p>
          </p:txBody>
        </p:sp>
        <p:sp>
          <p:nvSpPr>
            <p:cNvPr id="18436" name="TextBox 6"/>
            <p:cNvSpPr txBox="1">
              <a:spLocks noChangeArrowheads="1"/>
            </p:cNvSpPr>
            <p:nvPr/>
          </p:nvSpPr>
          <p:spPr bwMode="auto">
            <a:xfrm>
              <a:off x="5361855" y="4006517"/>
              <a:ext cx="1758642"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Переработки </a:t>
              </a:r>
              <a:endParaRPr lang="en-GB" i="1" dirty="0">
                <a:solidFill>
                  <a:srgbClr val="183242"/>
                </a:solidFill>
                <a:latin typeface="+mj-lt"/>
                <a:ea typeface="ヒラギノ角ゴ ProN W3"/>
                <a:cs typeface="ヒラギノ角ゴ ProN W3"/>
                <a:sym typeface="Gill Sans"/>
              </a:endParaRPr>
            </a:p>
          </p:txBody>
        </p:sp>
        <p:sp>
          <p:nvSpPr>
            <p:cNvPr id="18437" name="TextBox 7"/>
            <p:cNvSpPr txBox="1">
              <a:spLocks noChangeArrowheads="1"/>
            </p:cNvSpPr>
            <p:nvPr/>
          </p:nvSpPr>
          <p:spPr bwMode="auto">
            <a:xfrm>
              <a:off x="2043655" y="3294232"/>
              <a:ext cx="1663785"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Американская</a:t>
              </a:r>
              <a:endParaRPr lang="en-GB" i="1" dirty="0">
                <a:solidFill>
                  <a:srgbClr val="183242"/>
                </a:solidFill>
                <a:latin typeface="+mj-lt"/>
                <a:ea typeface="ヒラギノ角ゴ ProN W3"/>
                <a:cs typeface="ヒラギノ角ゴ ProN W3"/>
                <a:sym typeface="Gill Sans"/>
              </a:endParaRPr>
            </a:p>
          </p:txBody>
        </p:sp>
        <p:sp>
          <p:nvSpPr>
            <p:cNvPr id="18438" name="TextBox 8"/>
            <p:cNvSpPr txBox="1">
              <a:spLocks noChangeArrowheads="1"/>
            </p:cNvSpPr>
            <p:nvPr/>
          </p:nvSpPr>
          <p:spPr bwMode="auto">
            <a:xfrm>
              <a:off x="2724568" y="4267718"/>
              <a:ext cx="3276600"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Свобода действий </a:t>
              </a:r>
              <a:endParaRPr lang="en-GB" i="1" dirty="0">
                <a:solidFill>
                  <a:srgbClr val="183242"/>
                </a:solidFill>
                <a:latin typeface="+mj-lt"/>
                <a:ea typeface="ヒラギノ角ゴ ProN W3"/>
                <a:cs typeface="ヒラギノ角ゴ ProN W3"/>
                <a:sym typeface="Gill Sans"/>
              </a:endParaRPr>
            </a:p>
          </p:txBody>
        </p:sp>
        <p:sp>
          <p:nvSpPr>
            <p:cNvPr id="18439" name="TextBox 9"/>
            <p:cNvSpPr txBox="1">
              <a:spLocks noChangeArrowheads="1"/>
            </p:cNvSpPr>
            <p:nvPr/>
          </p:nvSpPr>
          <p:spPr bwMode="auto">
            <a:xfrm>
              <a:off x="4961657" y="2489249"/>
              <a:ext cx="2038965"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«Эксплуататор»</a:t>
              </a:r>
              <a:endParaRPr lang="en-GB" i="1" dirty="0">
                <a:solidFill>
                  <a:srgbClr val="183242"/>
                </a:solidFill>
                <a:latin typeface="+mj-lt"/>
                <a:ea typeface="ヒラギノ角ゴ ProN W3"/>
                <a:cs typeface="ヒラギノ角ゴ ProN W3"/>
                <a:sym typeface="Gill Sans"/>
              </a:endParaRPr>
            </a:p>
          </p:txBody>
        </p:sp>
        <p:sp>
          <p:nvSpPr>
            <p:cNvPr id="18440" name="TextBox 10"/>
            <p:cNvSpPr txBox="1">
              <a:spLocks noChangeArrowheads="1"/>
            </p:cNvSpPr>
            <p:nvPr/>
          </p:nvSpPr>
          <p:spPr bwMode="auto">
            <a:xfrm>
              <a:off x="3431771" y="2354088"/>
              <a:ext cx="1481137"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Успешная</a:t>
              </a:r>
              <a:endParaRPr lang="en-GB" i="1" dirty="0">
                <a:solidFill>
                  <a:srgbClr val="183242"/>
                </a:solidFill>
                <a:latin typeface="+mj-lt"/>
                <a:ea typeface="ヒラギノ角ゴ ProN W3"/>
                <a:cs typeface="ヒラギノ角ゴ ProN W3"/>
                <a:sym typeface="Gill Sans"/>
              </a:endParaRPr>
            </a:p>
          </p:txBody>
        </p:sp>
        <p:sp>
          <p:nvSpPr>
            <p:cNvPr id="18441" name="TextBox 11"/>
            <p:cNvSpPr txBox="1">
              <a:spLocks noChangeArrowheads="1"/>
            </p:cNvSpPr>
            <p:nvPr/>
          </p:nvSpPr>
          <p:spPr bwMode="auto">
            <a:xfrm>
              <a:off x="5376475" y="3025103"/>
              <a:ext cx="1729402"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smtClean="0">
                  <a:solidFill>
                    <a:srgbClr val="183242"/>
                  </a:solidFill>
                  <a:latin typeface="+mj-lt"/>
                  <a:ea typeface="ヒラギノ角ゴ ProN W3"/>
                  <a:cs typeface="ヒラギノ角ゴ ProN W3"/>
                  <a:sym typeface="Gill Sans"/>
                </a:rPr>
                <a:t>Монополист</a:t>
              </a:r>
              <a:endParaRPr lang="en-GB" i="1" dirty="0">
                <a:solidFill>
                  <a:srgbClr val="183242"/>
                </a:solidFill>
                <a:latin typeface="+mj-lt"/>
                <a:ea typeface="ヒラギノ角ゴ ProN W3"/>
                <a:cs typeface="ヒラギノ角ゴ ProN W3"/>
                <a:sym typeface="Gill Sans"/>
              </a:endParaRPr>
            </a:p>
          </p:txBody>
        </p:sp>
        <p:sp>
          <p:nvSpPr>
            <p:cNvPr id="18443" name="TextBox 14"/>
            <p:cNvSpPr txBox="1">
              <a:spLocks noChangeArrowheads="1"/>
            </p:cNvSpPr>
            <p:nvPr/>
          </p:nvSpPr>
          <p:spPr bwMode="auto">
            <a:xfrm>
              <a:off x="1667713" y="3825086"/>
              <a:ext cx="2012727" cy="2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latin typeface="+mj-lt"/>
                  <a:ea typeface="ヒラギノ角ゴ ProN W3"/>
                  <a:cs typeface="ヒラギノ角ゴ ProN W3"/>
                  <a:sym typeface="Gill Sans"/>
                </a:rPr>
                <a:t>Дисциплина </a:t>
              </a:r>
              <a:endParaRPr lang="en-GB" i="1" dirty="0">
                <a:solidFill>
                  <a:srgbClr val="183242"/>
                </a:solidFill>
                <a:latin typeface="+mj-lt"/>
                <a:ea typeface="ヒラギノ角ゴ ProN W3"/>
                <a:cs typeface="ヒラギノ角ゴ ProN W3"/>
                <a:sym typeface="Gill Sans"/>
              </a:endParaRPr>
            </a:p>
          </p:txBody>
        </p:sp>
        <p:pic>
          <p:nvPicPr>
            <p:cNvPr id="1028" name="Picture 4" descr="Картинки по запросу Amaz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961" y="2904235"/>
              <a:ext cx="1900261" cy="12739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06939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609600" y="250826"/>
            <a:ext cx="11425518" cy="436563"/>
          </a:xfrm>
        </p:spPr>
        <p:txBody>
          <a:bodyPr/>
          <a:lstStyle/>
          <a:p>
            <a:r>
              <a:rPr lang="ru-RU" dirty="0" smtClean="0"/>
              <a:t>БРЕНДЫ РАБОТОДАТЕЛЯ И ИХ</a:t>
            </a:r>
            <a:r>
              <a:rPr lang="en-US" dirty="0" smtClean="0"/>
              <a:t> </a:t>
            </a:r>
            <a:r>
              <a:rPr lang="en-US" dirty="0" err="1" smtClean="0"/>
              <a:t>EVP</a:t>
            </a:r>
            <a:r>
              <a:rPr lang="ru-RU" dirty="0" smtClean="0"/>
              <a:t> </a:t>
            </a:r>
            <a:r>
              <a:rPr lang="ru-RU" sz="1600" dirty="0" smtClean="0"/>
              <a:t>(ЦЕННОСТНОЕ ПРЕДЛОЖЕНИЕ СОТРУДНИКАМ)</a:t>
            </a:r>
            <a:endParaRPr lang="en-US" sz="1600" dirty="0"/>
          </a:p>
        </p:txBody>
      </p:sp>
      <p:sp>
        <p:nvSpPr>
          <p:cNvPr id="2" name="Content Placeholder 1"/>
          <p:cNvSpPr>
            <a:spLocks noGrp="1"/>
          </p:cNvSpPr>
          <p:nvPr>
            <p:ph idx="1"/>
          </p:nvPr>
        </p:nvSpPr>
        <p:spPr>
          <a:xfrm>
            <a:off x="609600" y="998377"/>
            <a:ext cx="10977563" cy="5127788"/>
          </a:xfrm>
        </p:spPr>
        <p:txBody>
          <a:bodyPr/>
          <a:lstStyle/>
          <a:p>
            <a:pPr marL="0" indent="0">
              <a:buNone/>
            </a:pPr>
            <a:r>
              <a:rPr lang="en-GB" sz="2400" dirty="0" smtClean="0"/>
              <a:t>Employer Brand = </a:t>
            </a:r>
            <a:r>
              <a:rPr lang="ru-RU" sz="2400" dirty="0" smtClean="0"/>
              <a:t>Репутация работодателя = То, как люди видят компанию</a:t>
            </a:r>
            <a:r>
              <a:rPr lang="en-GB" sz="2400" dirty="0" smtClean="0"/>
              <a:t> </a:t>
            </a:r>
            <a:endParaRPr lang="ru-RU" sz="2400" dirty="0" smtClean="0"/>
          </a:p>
          <a:p>
            <a:endParaRPr lang="en-GB" sz="2400" dirty="0"/>
          </a:p>
        </p:txBody>
      </p:sp>
      <p:sp>
        <p:nvSpPr>
          <p:cNvPr id="20486" name="TextBox 18"/>
          <p:cNvSpPr txBox="1">
            <a:spLocks noChangeArrowheads="1"/>
          </p:cNvSpPr>
          <p:nvPr/>
        </p:nvSpPr>
        <p:spPr bwMode="auto">
          <a:xfrm>
            <a:off x="1387740" y="3187369"/>
            <a:ext cx="1864782" cy="3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Международная</a:t>
            </a:r>
            <a:endParaRPr lang="en-GB" i="1" dirty="0">
              <a:solidFill>
                <a:srgbClr val="183242"/>
              </a:solidFill>
              <a:ea typeface="ヒラギノ角ゴ ProN W3"/>
              <a:cs typeface="ヒラギノ角ゴ ProN W3"/>
              <a:sym typeface="Gill Sans"/>
            </a:endParaRPr>
          </a:p>
        </p:txBody>
      </p:sp>
      <p:sp>
        <p:nvSpPr>
          <p:cNvPr id="20487" name="TextBox 19"/>
          <p:cNvSpPr txBox="1">
            <a:spLocks noChangeArrowheads="1"/>
          </p:cNvSpPr>
          <p:nvPr/>
        </p:nvSpPr>
        <p:spPr bwMode="auto">
          <a:xfrm>
            <a:off x="4906758" y="3825876"/>
            <a:ext cx="1965325" cy="84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Высокая текучесть кадров</a:t>
            </a:r>
            <a:endParaRPr lang="en-GB" i="1" dirty="0">
              <a:solidFill>
                <a:srgbClr val="183242"/>
              </a:solidFill>
              <a:ea typeface="ヒラギノ角ゴ ProN W3"/>
              <a:cs typeface="ヒラギノ角ゴ ProN W3"/>
              <a:sym typeface="Gill Sans"/>
            </a:endParaRPr>
          </a:p>
        </p:txBody>
      </p:sp>
      <p:sp>
        <p:nvSpPr>
          <p:cNvPr id="20488" name="TextBox 20"/>
          <p:cNvSpPr txBox="1">
            <a:spLocks noChangeArrowheads="1"/>
          </p:cNvSpPr>
          <p:nvPr/>
        </p:nvSpPr>
        <p:spPr bwMode="auto">
          <a:xfrm>
            <a:off x="1400376" y="3837987"/>
            <a:ext cx="1592263" cy="3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Французская</a:t>
            </a:r>
            <a:endParaRPr lang="en-GB" i="1" dirty="0">
              <a:solidFill>
                <a:srgbClr val="183242"/>
              </a:solidFill>
              <a:ea typeface="ヒラギノ角ゴ ProN W3"/>
              <a:cs typeface="ヒラギノ角ゴ ProN W3"/>
              <a:sym typeface="Gill Sans"/>
            </a:endParaRPr>
          </a:p>
        </p:txBody>
      </p:sp>
      <p:sp>
        <p:nvSpPr>
          <p:cNvPr id="20489" name="TextBox 21"/>
          <p:cNvSpPr txBox="1">
            <a:spLocks noChangeArrowheads="1"/>
          </p:cNvSpPr>
          <p:nvPr/>
        </p:nvSpPr>
        <p:spPr bwMode="auto">
          <a:xfrm>
            <a:off x="2326928" y="4746504"/>
            <a:ext cx="3276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Нет карьерного роста</a:t>
            </a:r>
            <a:endParaRPr lang="en-GB" i="1" dirty="0">
              <a:solidFill>
                <a:srgbClr val="183242"/>
              </a:solidFill>
              <a:ea typeface="ヒラギノ角ゴ ProN W3"/>
              <a:cs typeface="ヒラギノ角ゴ ProN W3"/>
              <a:sym typeface="Gill Sans"/>
            </a:endParaRPr>
          </a:p>
        </p:txBody>
      </p:sp>
      <p:sp>
        <p:nvSpPr>
          <p:cNvPr id="20490" name="TextBox 22"/>
          <p:cNvSpPr txBox="1">
            <a:spLocks noChangeArrowheads="1"/>
          </p:cNvSpPr>
          <p:nvPr/>
        </p:nvSpPr>
        <p:spPr bwMode="auto">
          <a:xfrm>
            <a:off x="3763963" y="2651126"/>
            <a:ext cx="1807602" cy="3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Инновационная</a:t>
            </a:r>
            <a:endParaRPr lang="en-GB" i="1" dirty="0">
              <a:solidFill>
                <a:srgbClr val="183242"/>
              </a:solidFill>
              <a:ea typeface="ヒラギノ角ゴ ProN W3"/>
              <a:cs typeface="ヒラギノ角ゴ ProN W3"/>
              <a:sym typeface="Gill Sans"/>
            </a:endParaRPr>
          </a:p>
        </p:txBody>
      </p:sp>
      <p:sp>
        <p:nvSpPr>
          <p:cNvPr id="20491" name="TextBox 23"/>
          <p:cNvSpPr txBox="1">
            <a:spLocks noChangeArrowheads="1"/>
          </p:cNvSpPr>
          <p:nvPr/>
        </p:nvSpPr>
        <p:spPr bwMode="auto">
          <a:xfrm>
            <a:off x="2165881" y="2683767"/>
            <a:ext cx="14811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Успешная</a:t>
            </a:r>
            <a:endParaRPr lang="en-GB" i="1" dirty="0">
              <a:solidFill>
                <a:srgbClr val="183242"/>
              </a:solidFill>
              <a:ea typeface="ヒラギノ角ゴ ProN W3"/>
              <a:cs typeface="ヒラギノ角ゴ ProN W3"/>
              <a:sym typeface="Gill Sans"/>
            </a:endParaRPr>
          </a:p>
        </p:txBody>
      </p:sp>
      <p:sp>
        <p:nvSpPr>
          <p:cNvPr id="20492" name="TextBox 24"/>
          <p:cNvSpPr txBox="1">
            <a:spLocks noChangeArrowheads="1"/>
          </p:cNvSpPr>
          <p:nvPr/>
        </p:nvSpPr>
        <p:spPr bwMode="auto">
          <a:xfrm>
            <a:off x="4824388" y="3187368"/>
            <a:ext cx="2001839" cy="3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Низкие зарплаты</a:t>
            </a:r>
            <a:endParaRPr lang="en-GB" i="1" dirty="0">
              <a:solidFill>
                <a:srgbClr val="183242"/>
              </a:solidFill>
              <a:ea typeface="ヒラギノ角ゴ ProN W3"/>
              <a:cs typeface="ヒラギノ角ゴ ProN W3"/>
              <a:sym typeface="Gill Sans"/>
            </a:endParaRPr>
          </a:p>
        </p:txBody>
      </p:sp>
      <p:sp>
        <p:nvSpPr>
          <p:cNvPr id="20495" name="TextBox 30"/>
          <p:cNvSpPr txBox="1">
            <a:spLocks noChangeArrowheads="1"/>
          </p:cNvSpPr>
          <p:nvPr/>
        </p:nvSpPr>
        <p:spPr bwMode="auto">
          <a:xfrm>
            <a:off x="1387741" y="4222776"/>
            <a:ext cx="1800225" cy="6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5" tIns="53642" rIns="107285" bIns="53642">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i="1" dirty="0">
                <a:solidFill>
                  <a:srgbClr val="183242"/>
                </a:solidFill>
                <a:ea typeface="ヒラギノ角ゴ ProN W3"/>
                <a:cs typeface="ヒラギノ角ゴ ProN W3"/>
                <a:sym typeface="Gill Sans"/>
              </a:rPr>
              <a:t>Отличный продукт</a:t>
            </a:r>
            <a:endParaRPr lang="en-GB" i="1" dirty="0">
              <a:solidFill>
                <a:srgbClr val="183242"/>
              </a:solidFill>
              <a:ea typeface="ヒラギノ角ゴ ProN W3"/>
              <a:cs typeface="ヒラギノ角ゴ ProN W3"/>
              <a:sym typeface="Gill Sans"/>
            </a:endParaRPr>
          </a:p>
        </p:txBody>
      </p:sp>
      <p:sp>
        <p:nvSpPr>
          <p:cNvPr id="20496" name="TextBox 34"/>
          <p:cNvSpPr txBox="1">
            <a:spLocks noChangeArrowheads="1"/>
          </p:cNvSpPr>
          <p:nvPr/>
        </p:nvSpPr>
        <p:spPr bwMode="auto">
          <a:xfrm>
            <a:off x="6934200" y="4038600"/>
            <a:ext cx="2933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sz="1800" dirty="0">
                <a:solidFill>
                  <a:srgbClr val="FFFFFF"/>
                </a:solidFill>
              </a:rPr>
              <a:t>Растим </a:t>
            </a:r>
            <a:r>
              <a:rPr lang="ru-RU" sz="1800" dirty="0" err="1">
                <a:solidFill>
                  <a:srgbClr val="FFFFFF"/>
                </a:solidFill>
              </a:rPr>
              <a:t>тво</a:t>
            </a:r>
            <a:r>
              <a:rPr lang="ru-RU" sz="1800" dirty="0">
                <a:solidFill>
                  <a:srgbClr val="FFFFFF"/>
                </a:solidFill>
              </a:rPr>
              <a:t> потенциал</a:t>
            </a:r>
            <a:endParaRPr lang="en-GB" sz="1800" dirty="0">
              <a:solidFill>
                <a:srgbClr val="FFFFFF"/>
              </a:solidFill>
            </a:endParaRPr>
          </a:p>
          <a:p>
            <a:pPr algn="ctr" eaLnBrk="1" hangingPunct="1">
              <a:spcBef>
                <a:spcPct val="0"/>
              </a:spcBef>
              <a:buFontTx/>
              <a:buNone/>
            </a:pPr>
            <a:endParaRPr lang="en-GB" sz="1800" dirty="0">
              <a:solidFill>
                <a:srgbClr val="FFFFFF"/>
              </a:solidFill>
            </a:endParaRPr>
          </a:p>
          <a:p>
            <a:pPr algn="ctr" eaLnBrk="1" hangingPunct="1">
              <a:spcBef>
                <a:spcPct val="0"/>
              </a:spcBef>
              <a:buFontTx/>
              <a:buNone/>
            </a:pPr>
            <a:r>
              <a:rPr lang="ru-RU" sz="1800" dirty="0">
                <a:solidFill>
                  <a:srgbClr val="FFFFFF"/>
                </a:solidFill>
              </a:rPr>
              <a:t>Поддерживаем тебя</a:t>
            </a:r>
            <a:endParaRPr lang="en-GB" sz="1800" dirty="0">
              <a:solidFill>
                <a:srgbClr val="FFFFFF"/>
              </a:solidFill>
            </a:endParaRPr>
          </a:p>
          <a:p>
            <a:pPr algn="ctr" eaLnBrk="1" hangingPunct="1">
              <a:spcBef>
                <a:spcPct val="0"/>
              </a:spcBef>
              <a:buFontTx/>
              <a:buNone/>
            </a:pPr>
            <a:endParaRPr lang="en-GB" sz="1800" dirty="0">
              <a:solidFill>
                <a:srgbClr val="FFFFFF"/>
              </a:solidFill>
            </a:endParaRPr>
          </a:p>
          <a:p>
            <a:pPr algn="ctr" eaLnBrk="1" hangingPunct="1">
              <a:spcBef>
                <a:spcPct val="0"/>
              </a:spcBef>
              <a:buFontTx/>
              <a:buNone/>
            </a:pPr>
            <a:r>
              <a:rPr lang="ru-RU" sz="1800" dirty="0">
                <a:solidFill>
                  <a:srgbClr val="FFFFFF"/>
                </a:solidFill>
              </a:rPr>
              <a:t>Даем тебе возможность преуспеть</a:t>
            </a:r>
            <a:endParaRPr lang="en-GB" sz="1800" dirty="0">
              <a:solidFill>
                <a:srgbClr val="FFFFFF"/>
              </a:solidFill>
            </a:endParaRPr>
          </a:p>
          <a:p>
            <a:pPr algn="ctr" eaLnBrk="1" hangingPunct="1">
              <a:spcBef>
                <a:spcPct val="0"/>
              </a:spcBef>
              <a:buFontTx/>
              <a:buNone/>
            </a:pPr>
            <a:endParaRPr lang="en-GB" sz="1800" dirty="0">
              <a:solidFill>
                <a:srgbClr val="FFFFFF"/>
              </a:solidFill>
            </a:endParaRPr>
          </a:p>
          <a:p>
            <a:pPr algn="ctr" eaLnBrk="1" hangingPunct="1">
              <a:spcBef>
                <a:spcPct val="0"/>
              </a:spcBef>
              <a:buFontTx/>
              <a:buNone/>
            </a:pPr>
            <a:endParaRPr lang="en-GB" sz="1800" dirty="0">
              <a:solidFill>
                <a:srgbClr val="FFFFFF"/>
              </a:solidFill>
            </a:endParaRPr>
          </a:p>
        </p:txBody>
      </p:sp>
      <p:sp>
        <p:nvSpPr>
          <p:cNvPr id="19" name="Content Placeholder 1"/>
          <p:cNvSpPr txBox="1">
            <a:spLocks/>
          </p:cNvSpPr>
          <p:nvPr/>
        </p:nvSpPr>
        <p:spPr bwMode="auto">
          <a:xfrm>
            <a:off x="7629489" y="1692599"/>
            <a:ext cx="3149648" cy="51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lIns="0" tIns="0" rIns="0" bIns="0">
            <a:normAutofit lnSpcReduction="10000"/>
          </a:bodyPr>
          <a:lstStyle/>
          <a:p>
            <a:pPr algn="ctr">
              <a:spcBef>
                <a:spcPts val="600"/>
              </a:spcBef>
              <a:defRPr/>
            </a:pPr>
            <a:r>
              <a:rPr lang="en-GB" b="1" kern="0" dirty="0">
                <a:solidFill>
                  <a:srgbClr val="122632"/>
                </a:solidFill>
                <a:latin typeface="Segoe UI Light" panose="020B0502040204020203" pitchFamily="34" charset="0"/>
                <a:ea typeface="ＭＳ Ｐゴシック" charset="0"/>
                <a:cs typeface="Segoe UI Light" panose="020B0502040204020203" pitchFamily="34" charset="0"/>
              </a:rPr>
              <a:t>EVP= </a:t>
            </a:r>
            <a:r>
              <a:rPr lang="ru-RU" b="1" kern="0" dirty="0">
                <a:solidFill>
                  <a:srgbClr val="122632"/>
                </a:solidFill>
                <a:latin typeface="Segoe UI Light" panose="020B0502040204020203" pitchFamily="34" charset="0"/>
                <a:ea typeface="ＭＳ Ｐゴシック" charset="0"/>
                <a:cs typeface="Segoe UI Light" panose="020B0502040204020203" pitchFamily="34" charset="0"/>
              </a:rPr>
              <a:t>Как компания хочет, чтобы ее видели</a:t>
            </a:r>
            <a:endParaRPr lang="en-GB" b="1" kern="0" dirty="0">
              <a:solidFill>
                <a:srgbClr val="122632"/>
              </a:solidFill>
              <a:latin typeface="Segoe UI Light" panose="020B0502040204020203" pitchFamily="34" charset="0"/>
              <a:ea typeface="ＭＳ Ｐゴシック" charset="0"/>
              <a:cs typeface="Segoe UI Light" panose="020B0502040204020203" pitchFamily="34" charset="0"/>
            </a:endParaRPr>
          </a:p>
        </p:txBody>
      </p:sp>
      <p:pic>
        <p:nvPicPr>
          <p:cNvPr id="2050" name="Picture 2" descr="Картинки по запросу лореаль логоти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638" y="3676903"/>
            <a:ext cx="2152246" cy="62271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147" y="2367735"/>
            <a:ext cx="3836332" cy="2940504"/>
          </a:xfrm>
          <a:prstGeom prst="rect">
            <a:avLst/>
          </a:prstGeom>
        </p:spPr>
      </p:pic>
    </p:spTree>
    <p:extLst>
      <p:ext uri="{BB962C8B-B14F-4D97-AF65-F5344CB8AC3E}">
        <p14:creationId xmlns:p14="http://schemas.microsoft.com/office/powerpoint/2010/main" val="1362352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549760" y="2929174"/>
            <a:ext cx="9143999" cy="588433"/>
          </a:xfrm>
        </p:spPr>
        <p:txBody>
          <a:bodyPr/>
          <a:lstStyle/>
          <a:p>
            <a:pPr>
              <a:spcBef>
                <a:spcPts val="2400"/>
              </a:spcBef>
            </a:pPr>
            <a:r>
              <a:rPr lang="ru-RU" dirty="0" smtClean="0"/>
              <a:t>С ЧЕГО НАЧАТЬ?</a:t>
            </a:r>
            <a:r>
              <a:rPr lang="uk-UA" dirty="0" smtClean="0"/>
              <a:t/>
            </a:r>
            <a:br>
              <a:rPr lang="uk-UA" dirty="0" smtClean="0"/>
            </a:br>
            <a:r>
              <a:rPr lang="uk-UA" dirty="0" smtClean="0"/>
              <a:t/>
            </a:r>
            <a:br>
              <a:rPr lang="uk-UA" dirty="0" smtClean="0"/>
            </a:br>
            <a:endParaRPr lang="en-US" dirty="0"/>
          </a:p>
        </p:txBody>
      </p:sp>
    </p:spTree>
    <p:extLst>
      <p:ext uri="{BB962C8B-B14F-4D97-AF65-F5344CB8AC3E}">
        <p14:creationId xmlns:p14="http://schemas.microsoft.com/office/powerpoint/2010/main" val="285459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1" y="998377"/>
            <a:ext cx="5748338" cy="5127788"/>
          </a:xfrm>
        </p:spPr>
        <p:txBody>
          <a:bodyPr/>
          <a:lstStyle/>
          <a:p>
            <a:r>
              <a:rPr lang="ru-RU" sz="2400" dirty="0" smtClean="0">
                <a:solidFill>
                  <a:schemeClr val="tx2"/>
                </a:solidFill>
              </a:rPr>
              <a:t>Шаг 1: </a:t>
            </a:r>
            <a:r>
              <a:rPr lang="ru-RU" sz="2400" dirty="0" smtClean="0"/>
              <a:t>обозначьте максимально четко проблему, которую нужно решить</a:t>
            </a:r>
          </a:p>
          <a:p>
            <a:r>
              <a:rPr lang="ru-RU" sz="2400" dirty="0" smtClean="0">
                <a:solidFill>
                  <a:schemeClr val="tx2"/>
                </a:solidFill>
              </a:rPr>
              <a:t>Шаг 2: </a:t>
            </a:r>
            <a:r>
              <a:rPr lang="ru-RU" sz="2400" dirty="0" smtClean="0"/>
              <a:t>получите поддержку руководства</a:t>
            </a:r>
          </a:p>
          <a:p>
            <a:r>
              <a:rPr lang="ru-RU" sz="2400" dirty="0" smtClean="0">
                <a:solidFill>
                  <a:schemeClr val="tx2"/>
                </a:solidFill>
              </a:rPr>
              <a:t>Шаг 3: </a:t>
            </a:r>
            <a:r>
              <a:rPr lang="ru-RU" sz="2400" dirty="0" smtClean="0"/>
              <a:t>исследуйте проблему</a:t>
            </a:r>
          </a:p>
          <a:p>
            <a:r>
              <a:rPr lang="ru-RU" sz="2400" dirty="0" smtClean="0">
                <a:solidFill>
                  <a:schemeClr val="tx2"/>
                </a:solidFill>
              </a:rPr>
              <a:t>ШАГ 4: </a:t>
            </a:r>
            <a:r>
              <a:rPr lang="ru-RU" sz="2400" dirty="0" smtClean="0"/>
              <a:t>Разработайте стратегию и план действий по решению проблемы (с измеримыми индикаторами успеха и бюджетом)</a:t>
            </a:r>
          </a:p>
          <a:p>
            <a:r>
              <a:rPr lang="ru-RU" sz="2400" dirty="0" smtClean="0">
                <a:solidFill>
                  <a:schemeClr val="tx2"/>
                </a:solidFill>
              </a:rPr>
              <a:t>Шаг 5: </a:t>
            </a:r>
            <a:r>
              <a:rPr lang="ru-RU" sz="2400" dirty="0" smtClean="0"/>
              <a:t>реализуйте план</a:t>
            </a:r>
          </a:p>
          <a:p>
            <a:r>
              <a:rPr lang="ru-RU" sz="2400" dirty="0" smtClean="0">
                <a:solidFill>
                  <a:schemeClr val="tx2"/>
                </a:solidFill>
              </a:rPr>
              <a:t>Шаг 6: </a:t>
            </a:r>
            <a:r>
              <a:rPr lang="ru-RU" sz="2400" dirty="0" smtClean="0"/>
              <a:t>исследуйте результат</a:t>
            </a:r>
            <a:endParaRPr lang="ru-RU" sz="2400" dirty="0"/>
          </a:p>
        </p:txBody>
      </p:sp>
      <p:sp>
        <p:nvSpPr>
          <p:cNvPr id="10242" name="Rectangle 2"/>
          <p:cNvSpPr>
            <a:spLocks noGrp="1" noChangeArrowheads="1"/>
          </p:cNvSpPr>
          <p:nvPr>
            <p:ph type="title"/>
          </p:nvPr>
        </p:nvSpPr>
        <p:spPr/>
        <p:txBody>
          <a:bodyPr/>
          <a:lstStyle/>
          <a:p>
            <a:r>
              <a:rPr lang="ru-RU" altLang="ru-RU" dirty="0" smtClean="0">
                <a:solidFill>
                  <a:srgbClr val="A6A8AA"/>
                </a:solidFill>
                <a:latin typeface="+mj-lt"/>
              </a:rPr>
              <a:t>СОЗДАНИЕ </a:t>
            </a:r>
            <a:r>
              <a:rPr lang="en-US" altLang="ru-RU" dirty="0" smtClean="0">
                <a:solidFill>
                  <a:srgbClr val="A6A8AA"/>
                </a:solidFill>
                <a:latin typeface="+mj-lt"/>
              </a:rPr>
              <a:t>EMPLOYER </a:t>
            </a:r>
            <a:r>
              <a:rPr lang="en-US" altLang="ru-RU" dirty="0">
                <a:solidFill>
                  <a:srgbClr val="A6A8AA"/>
                </a:solidFill>
                <a:latin typeface="+mj-lt"/>
              </a:rPr>
              <a:t>BRAND</a:t>
            </a:r>
          </a:p>
        </p:txBody>
      </p:sp>
      <p:pic>
        <p:nvPicPr>
          <p:cNvPr id="5" name="Рисунок 4"/>
          <p:cNvPicPr>
            <a:picLocks noChangeAspect="1"/>
          </p:cNvPicPr>
          <p:nvPr/>
        </p:nvPicPr>
        <p:blipFill rotWithShape="1">
          <a:blip r:embed="rId3"/>
          <a:srcRect l="4302" t="4419" r="3730" b="2807"/>
          <a:stretch/>
        </p:blipFill>
        <p:spPr>
          <a:xfrm>
            <a:off x="6666015" y="998376"/>
            <a:ext cx="4916385" cy="4959511"/>
          </a:xfrm>
          <a:prstGeom prst="rect">
            <a:avLst/>
          </a:prstGeom>
        </p:spPr>
      </p:pic>
    </p:spTree>
    <p:extLst>
      <p:ext uri="{BB962C8B-B14F-4D97-AF65-F5344CB8AC3E}">
        <p14:creationId xmlns:p14="http://schemas.microsoft.com/office/powerpoint/2010/main" val="21186679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50826"/>
            <a:ext cx="10972800" cy="436563"/>
          </a:xfrm>
        </p:spPr>
        <p:txBody>
          <a:bodyPr/>
          <a:lstStyle/>
          <a:p>
            <a:r>
              <a:rPr lang="ru-RU" altLang="ru-RU" dirty="0" smtClean="0">
                <a:solidFill>
                  <a:srgbClr val="A6A8AA"/>
                </a:solidFill>
                <a:latin typeface="+mj-lt"/>
              </a:rPr>
              <a:t>СОЗДАНИЕ </a:t>
            </a:r>
            <a:r>
              <a:rPr lang="en-US" altLang="ru-RU" dirty="0" smtClean="0">
                <a:solidFill>
                  <a:srgbClr val="A6A8AA"/>
                </a:solidFill>
                <a:latin typeface="+mj-lt"/>
              </a:rPr>
              <a:t>EMPLOYER </a:t>
            </a:r>
            <a:r>
              <a:rPr lang="en-US" altLang="ru-RU" dirty="0">
                <a:solidFill>
                  <a:srgbClr val="A6A8AA"/>
                </a:solidFill>
                <a:latin typeface="+mj-lt"/>
              </a:rPr>
              <a:t>BRAND</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34" t="22887" r="16953" b="17782"/>
          <a:stretch/>
        </p:blipFill>
        <p:spPr bwMode="auto">
          <a:xfrm>
            <a:off x="799992" y="946195"/>
            <a:ext cx="10592015" cy="528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6341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50826"/>
            <a:ext cx="10972800" cy="436563"/>
          </a:xfrm>
        </p:spPr>
        <p:txBody>
          <a:bodyPr/>
          <a:lstStyle/>
          <a:p>
            <a:r>
              <a:rPr lang="ru-RU" altLang="ru-RU" dirty="0" smtClean="0">
                <a:solidFill>
                  <a:srgbClr val="A6A8AA"/>
                </a:solidFill>
                <a:latin typeface="+mj-lt"/>
              </a:rPr>
              <a:t>СОЗДАНИЕ </a:t>
            </a:r>
            <a:r>
              <a:rPr lang="en-US" altLang="ru-RU" dirty="0" smtClean="0">
                <a:solidFill>
                  <a:srgbClr val="A6A8AA"/>
                </a:solidFill>
                <a:latin typeface="+mj-lt"/>
              </a:rPr>
              <a:t>EMPLOYER </a:t>
            </a:r>
            <a:r>
              <a:rPr lang="en-US" altLang="ru-RU" dirty="0">
                <a:solidFill>
                  <a:srgbClr val="A6A8AA"/>
                </a:solidFill>
                <a:latin typeface="+mj-lt"/>
              </a:rPr>
              <a:t>BRAND</a:t>
            </a:r>
          </a:p>
        </p:txBody>
      </p:sp>
      <p:sp>
        <p:nvSpPr>
          <p:cNvPr id="269315" name="AutoShape 3"/>
          <p:cNvSpPr>
            <a:spLocks noChangeArrowheads="1"/>
          </p:cNvSpPr>
          <p:nvPr/>
        </p:nvSpPr>
        <p:spPr bwMode="auto">
          <a:xfrm>
            <a:off x="609600" y="1064020"/>
            <a:ext cx="3086101" cy="1371600"/>
          </a:xfrm>
          <a:prstGeom prst="chevron">
            <a:avLst>
              <a:gd name="adj" fmla="val 40278"/>
            </a:avLst>
          </a:prstGeom>
          <a:solidFill>
            <a:schemeClr val="bg1"/>
          </a:solidFill>
          <a:ln w="9525" algn="ctr">
            <a:solidFill>
              <a:schemeClr val="tx2"/>
            </a:solidFill>
            <a:miter lim="800000"/>
            <a:headEnd/>
            <a:tailEnd/>
          </a:ln>
          <a:effec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2000" dirty="0">
                <a:solidFill>
                  <a:srgbClr val="454545"/>
                </a:solidFill>
                <a:latin typeface="+mj-lt"/>
              </a:rPr>
              <a:t>	   </a:t>
            </a:r>
            <a:r>
              <a:rPr lang="ru-RU" sz="1800" dirty="0">
                <a:solidFill>
                  <a:srgbClr val="454545"/>
                </a:solidFill>
                <a:latin typeface="+mj-lt"/>
              </a:rPr>
              <a:t>Коммуникационный </a:t>
            </a:r>
          </a:p>
          <a:p>
            <a:pPr algn="ctr" eaLnBrk="1" hangingPunct="1">
              <a:buClrTx/>
              <a:buSzTx/>
              <a:buFontTx/>
              <a:buNone/>
            </a:pPr>
            <a:r>
              <a:rPr lang="ru-RU" sz="1800" dirty="0">
                <a:solidFill>
                  <a:srgbClr val="454545"/>
                </a:solidFill>
                <a:latin typeface="+mj-lt"/>
              </a:rPr>
              <a:t>аудит</a:t>
            </a:r>
            <a:endParaRPr lang="en-US" sz="1800" dirty="0">
              <a:solidFill>
                <a:srgbClr val="454545"/>
              </a:solidFill>
              <a:latin typeface="+mj-lt"/>
            </a:endParaRPr>
          </a:p>
        </p:txBody>
      </p:sp>
      <p:sp>
        <p:nvSpPr>
          <p:cNvPr id="269316" name="AutoShape 4"/>
          <p:cNvSpPr>
            <a:spLocks noChangeArrowheads="1"/>
          </p:cNvSpPr>
          <p:nvPr/>
        </p:nvSpPr>
        <p:spPr bwMode="auto">
          <a:xfrm>
            <a:off x="3729110" y="1064020"/>
            <a:ext cx="4268371" cy="1371600"/>
          </a:xfrm>
          <a:prstGeom prst="chevron">
            <a:avLst>
              <a:gd name="adj" fmla="val 40278"/>
            </a:avLst>
          </a:prstGeom>
          <a:solidFill>
            <a:srgbClr val="FFC000">
              <a:alpha val="0"/>
            </a:srgbClr>
          </a:solidFill>
          <a:ln w="9525" algn="ctr">
            <a:solidFill>
              <a:schemeClr val="tx2"/>
            </a:solidFill>
            <a:miter lim="800000"/>
            <a:headEnd/>
            <a:tailEnd/>
          </a:ln>
          <a:effec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1800" dirty="0">
                <a:solidFill>
                  <a:srgbClr val="454545"/>
                </a:solidFill>
                <a:latin typeface="+mj-lt"/>
              </a:rPr>
              <a:t>       </a:t>
            </a:r>
            <a:r>
              <a:rPr lang="ru-RU" sz="1800" dirty="0" smtClean="0">
                <a:solidFill>
                  <a:srgbClr val="454545"/>
                </a:solidFill>
                <a:latin typeface="+mj-lt"/>
              </a:rPr>
              <a:t>Определение </a:t>
            </a:r>
            <a:endParaRPr lang="ru-RU" sz="1800" dirty="0">
              <a:solidFill>
                <a:srgbClr val="454545"/>
              </a:solidFill>
              <a:latin typeface="+mj-lt"/>
            </a:endParaRPr>
          </a:p>
          <a:p>
            <a:pPr algn="ctr" eaLnBrk="1" hangingPunct="1">
              <a:buClrTx/>
              <a:buSzTx/>
              <a:buFontTx/>
              <a:buNone/>
            </a:pPr>
            <a:r>
              <a:rPr lang="ru-RU" sz="1800" dirty="0">
                <a:solidFill>
                  <a:srgbClr val="454545"/>
                </a:solidFill>
                <a:latin typeface="+mj-lt"/>
              </a:rPr>
              <a:t>базовых позиций </a:t>
            </a:r>
          </a:p>
          <a:p>
            <a:pPr algn="ctr" eaLnBrk="1" hangingPunct="1">
              <a:buClrTx/>
              <a:buSzTx/>
              <a:buFontTx/>
              <a:buNone/>
            </a:pPr>
            <a:r>
              <a:rPr lang="ru-RU" sz="1800" dirty="0">
                <a:solidFill>
                  <a:srgbClr val="454545"/>
                </a:solidFill>
                <a:latin typeface="+mj-lt"/>
              </a:rPr>
              <a:t>знания и вовлеченности</a:t>
            </a:r>
            <a:endParaRPr lang="en-US" sz="1800" dirty="0">
              <a:solidFill>
                <a:srgbClr val="454545"/>
              </a:solidFill>
              <a:latin typeface="+mj-lt"/>
            </a:endParaRPr>
          </a:p>
        </p:txBody>
      </p:sp>
      <p:sp>
        <p:nvSpPr>
          <p:cNvPr id="269317" name="AutoShape 5"/>
          <p:cNvSpPr>
            <a:spLocks noChangeArrowheads="1"/>
          </p:cNvSpPr>
          <p:nvPr/>
        </p:nvSpPr>
        <p:spPr bwMode="auto">
          <a:xfrm>
            <a:off x="609600" y="2656866"/>
            <a:ext cx="3237913" cy="1371600"/>
          </a:xfrm>
          <a:prstGeom prst="chevron">
            <a:avLst>
              <a:gd name="adj" fmla="val 40278"/>
            </a:avLst>
          </a:prstGeom>
          <a:solidFill>
            <a:srgbClr val="FFC000">
              <a:alpha val="0"/>
            </a:srgbClr>
          </a:solidFill>
          <a:ln w="9525" algn="ctr">
            <a:solidFill>
              <a:schemeClr val="tx1">
                <a:lumMod val="65000"/>
                <a:lumOff val="35000"/>
              </a:schemeClr>
            </a:solidFill>
            <a:miter lim="800000"/>
            <a:headEnd/>
            <a:tailEnd/>
          </a:ln>
          <a:effec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1800" dirty="0">
                <a:solidFill>
                  <a:srgbClr val="454545"/>
                </a:solidFill>
                <a:latin typeface="+mj-lt"/>
              </a:rPr>
              <a:t>           </a:t>
            </a:r>
            <a:r>
              <a:rPr lang="ru-RU" sz="1800" dirty="0">
                <a:solidFill>
                  <a:srgbClr val="454545"/>
                </a:solidFill>
                <a:latin typeface="+mj-lt"/>
              </a:rPr>
              <a:t>Разработка </a:t>
            </a:r>
            <a:r>
              <a:rPr lang="en-US" sz="1800" dirty="0">
                <a:solidFill>
                  <a:srgbClr val="454545"/>
                </a:solidFill>
                <a:latin typeface="+mj-lt"/>
              </a:rPr>
              <a:t>EVP </a:t>
            </a:r>
            <a:r>
              <a:rPr lang="ru-RU" sz="1800" dirty="0">
                <a:solidFill>
                  <a:srgbClr val="454545"/>
                </a:solidFill>
                <a:latin typeface="+mj-lt"/>
              </a:rPr>
              <a:t> </a:t>
            </a:r>
            <a:endParaRPr lang="en-US" sz="1800" dirty="0">
              <a:solidFill>
                <a:srgbClr val="454545"/>
              </a:solidFill>
              <a:latin typeface="+mj-lt"/>
            </a:endParaRPr>
          </a:p>
        </p:txBody>
      </p:sp>
      <p:sp>
        <p:nvSpPr>
          <p:cNvPr id="269318" name="AutoShape 6"/>
          <p:cNvSpPr>
            <a:spLocks noChangeArrowheads="1"/>
          </p:cNvSpPr>
          <p:nvPr/>
        </p:nvSpPr>
        <p:spPr bwMode="auto">
          <a:xfrm>
            <a:off x="3847513" y="2656866"/>
            <a:ext cx="4149969" cy="1371600"/>
          </a:xfrm>
          <a:prstGeom prst="chevron">
            <a:avLst>
              <a:gd name="adj" fmla="val 40278"/>
            </a:avLst>
          </a:prstGeom>
          <a:solidFill>
            <a:schemeClr val="bg1">
              <a:alpha val="0"/>
            </a:schemeClr>
          </a:solidFill>
          <a:ln w="9525" algn="ctr">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1800" dirty="0">
                <a:solidFill>
                  <a:srgbClr val="454545"/>
                </a:solidFill>
                <a:latin typeface="+mj-lt"/>
              </a:rPr>
              <a:t>           </a:t>
            </a:r>
            <a:r>
              <a:rPr lang="ru-RU" sz="1800" dirty="0">
                <a:solidFill>
                  <a:srgbClr val="454545"/>
                </a:solidFill>
                <a:latin typeface="+mj-lt"/>
              </a:rPr>
              <a:t>Создание коммуникационной </a:t>
            </a:r>
          </a:p>
          <a:p>
            <a:pPr algn="ctr" eaLnBrk="1" hangingPunct="1">
              <a:buClrTx/>
              <a:buSzTx/>
              <a:buFontTx/>
              <a:buNone/>
            </a:pPr>
            <a:r>
              <a:rPr lang="ru-RU" sz="1800" dirty="0">
                <a:solidFill>
                  <a:srgbClr val="454545"/>
                </a:solidFill>
                <a:latin typeface="+mj-lt"/>
              </a:rPr>
              <a:t>платформы (истории)</a:t>
            </a:r>
            <a:endParaRPr lang="en-US" sz="1800" dirty="0">
              <a:solidFill>
                <a:srgbClr val="454545"/>
              </a:solidFill>
              <a:latin typeface="+mj-lt"/>
            </a:endParaRPr>
          </a:p>
        </p:txBody>
      </p:sp>
      <p:sp>
        <p:nvSpPr>
          <p:cNvPr id="269319" name="AutoShape 7"/>
          <p:cNvSpPr>
            <a:spLocks noChangeArrowheads="1"/>
          </p:cNvSpPr>
          <p:nvPr/>
        </p:nvSpPr>
        <p:spPr bwMode="auto">
          <a:xfrm>
            <a:off x="5812586" y="4249711"/>
            <a:ext cx="2184895" cy="1410653"/>
          </a:xfrm>
          <a:prstGeom prst="chevron">
            <a:avLst>
              <a:gd name="adj" fmla="val 41071"/>
            </a:avLst>
          </a:prstGeom>
          <a:solidFill>
            <a:schemeClr val="bg1">
              <a:alpha val="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1800" dirty="0">
                <a:solidFill>
                  <a:srgbClr val="454545"/>
                </a:solidFill>
                <a:latin typeface="+mj-lt"/>
              </a:rPr>
              <a:t>         </a:t>
            </a:r>
            <a:r>
              <a:rPr lang="ru-RU" sz="1800" dirty="0">
                <a:solidFill>
                  <a:srgbClr val="454545"/>
                </a:solidFill>
                <a:latin typeface="+mj-lt"/>
              </a:rPr>
              <a:t>Действия</a:t>
            </a:r>
            <a:r>
              <a:rPr lang="en-US" sz="1800" dirty="0">
                <a:solidFill>
                  <a:srgbClr val="454545"/>
                </a:solidFill>
                <a:latin typeface="+mj-lt"/>
              </a:rPr>
              <a:t>   </a:t>
            </a:r>
          </a:p>
        </p:txBody>
      </p:sp>
      <p:sp>
        <p:nvSpPr>
          <p:cNvPr id="269321" name="AutoShape 9"/>
          <p:cNvSpPr>
            <a:spLocks noChangeArrowheads="1"/>
          </p:cNvSpPr>
          <p:nvPr/>
        </p:nvSpPr>
        <p:spPr bwMode="auto">
          <a:xfrm>
            <a:off x="609600" y="4249712"/>
            <a:ext cx="3307377" cy="1410653"/>
          </a:xfrm>
          <a:prstGeom prst="chevron">
            <a:avLst>
              <a:gd name="adj" fmla="val 41071"/>
            </a:avLst>
          </a:prstGeom>
          <a:solidFill>
            <a:schemeClr val="bg1">
              <a:alpha val="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1800" dirty="0">
                <a:solidFill>
                  <a:srgbClr val="454545"/>
                </a:solidFill>
                <a:latin typeface="+mj-lt"/>
              </a:rPr>
              <a:t>         </a:t>
            </a:r>
            <a:r>
              <a:rPr lang="ru-RU" sz="1800" dirty="0">
                <a:solidFill>
                  <a:srgbClr val="454545"/>
                </a:solidFill>
                <a:latin typeface="+mj-lt"/>
              </a:rPr>
              <a:t>Креативная платформа</a:t>
            </a:r>
            <a:r>
              <a:rPr lang="en-US" sz="1800" dirty="0">
                <a:solidFill>
                  <a:srgbClr val="454545"/>
                </a:solidFill>
                <a:latin typeface="+mj-lt"/>
              </a:rPr>
              <a:t>  </a:t>
            </a:r>
          </a:p>
        </p:txBody>
      </p:sp>
      <p:sp>
        <p:nvSpPr>
          <p:cNvPr id="269322" name="AutoShape 10"/>
          <p:cNvSpPr>
            <a:spLocks noChangeArrowheads="1"/>
          </p:cNvSpPr>
          <p:nvPr/>
        </p:nvSpPr>
        <p:spPr bwMode="auto">
          <a:xfrm>
            <a:off x="3916977" y="4249712"/>
            <a:ext cx="2179023" cy="1410652"/>
          </a:xfrm>
          <a:prstGeom prst="chevron">
            <a:avLst>
              <a:gd name="adj" fmla="val 41071"/>
            </a:avLst>
          </a:prstGeom>
          <a:solidFill>
            <a:schemeClr val="bg1">
              <a:alpha val="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3000">
                <a:solidFill>
                  <a:srgbClr val="4D4D4D"/>
                </a:solidFill>
                <a:latin typeface="Arial" panose="020B0604020202020204" pitchFamily="34" charset="0"/>
                <a:cs typeface="Arial" panose="020B0604020202020204" pitchFamily="34" charset="0"/>
              </a:defRPr>
            </a:lvl1pPr>
            <a:lvl2pPr marL="742950" indent="-285750">
              <a:defRPr sz="3000">
                <a:solidFill>
                  <a:srgbClr val="4D4D4D"/>
                </a:solidFill>
                <a:latin typeface="Arial" panose="020B0604020202020204" pitchFamily="34" charset="0"/>
                <a:cs typeface="Arial" panose="020B0604020202020204" pitchFamily="34" charset="0"/>
              </a:defRPr>
            </a:lvl2pPr>
            <a:lvl3pPr marL="1143000" indent="-228600">
              <a:defRPr sz="3000">
                <a:solidFill>
                  <a:srgbClr val="4D4D4D"/>
                </a:solidFill>
                <a:latin typeface="Arial" panose="020B0604020202020204" pitchFamily="34" charset="0"/>
                <a:cs typeface="Arial" panose="020B0604020202020204" pitchFamily="34" charset="0"/>
              </a:defRPr>
            </a:lvl3pPr>
            <a:lvl4pPr marL="1600200" indent="-228600">
              <a:defRPr sz="3000">
                <a:solidFill>
                  <a:srgbClr val="4D4D4D"/>
                </a:solidFill>
                <a:latin typeface="Arial" panose="020B0604020202020204" pitchFamily="34" charset="0"/>
                <a:cs typeface="Arial" panose="020B0604020202020204" pitchFamily="34" charset="0"/>
              </a:defRPr>
            </a:lvl4pPr>
            <a:lvl5pPr marL="2057400" indent="-228600">
              <a:defRPr sz="3000">
                <a:solidFill>
                  <a:srgbClr val="4D4D4D"/>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3000">
                <a:solidFill>
                  <a:srgbClr val="4D4D4D"/>
                </a:solidFill>
                <a:latin typeface="Arial" panose="020B0604020202020204" pitchFamily="34" charset="0"/>
                <a:cs typeface="Arial" panose="020B0604020202020204" pitchFamily="34" charset="0"/>
              </a:defRPr>
            </a:lvl9pPr>
          </a:lstStyle>
          <a:p>
            <a:pPr algn="ctr" eaLnBrk="1" hangingPunct="1">
              <a:buClrTx/>
              <a:buSzTx/>
              <a:buFontTx/>
              <a:buNone/>
            </a:pPr>
            <a:r>
              <a:rPr lang="en-US" sz="1800" dirty="0">
                <a:solidFill>
                  <a:srgbClr val="454545"/>
                </a:solidFill>
                <a:latin typeface="+mj-lt"/>
              </a:rPr>
              <a:t>         </a:t>
            </a:r>
            <a:r>
              <a:rPr lang="ru-RU" sz="1800" dirty="0">
                <a:solidFill>
                  <a:srgbClr val="454545"/>
                </a:solidFill>
                <a:latin typeface="+mj-lt"/>
              </a:rPr>
              <a:t>Каналы</a:t>
            </a:r>
            <a:r>
              <a:rPr lang="en-US" sz="1800" dirty="0">
                <a:solidFill>
                  <a:srgbClr val="454545"/>
                </a:solidFill>
                <a:latin typeface="+mj-lt"/>
              </a:rPr>
              <a:t>   </a:t>
            </a:r>
          </a:p>
        </p:txBody>
      </p:sp>
    </p:spTree>
    <p:extLst>
      <p:ext uri="{BB962C8B-B14F-4D97-AF65-F5344CB8AC3E}">
        <p14:creationId xmlns:p14="http://schemas.microsoft.com/office/powerpoint/2010/main" val="34454105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9315"/>
                                        </p:tgtEl>
                                        <p:attrNameLst>
                                          <p:attrName>style.visibility</p:attrName>
                                        </p:attrNameLst>
                                      </p:cBhvr>
                                      <p:to>
                                        <p:strVal val="visible"/>
                                      </p:to>
                                    </p:set>
                                    <p:anim calcmode="lin" valueType="num">
                                      <p:cBhvr additive="base">
                                        <p:cTn id="7" dur="500" fill="hold"/>
                                        <p:tgtEl>
                                          <p:spTgt spid="269315"/>
                                        </p:tgtEl>
                                        <p:attrNameLst>
                                          <p:attrName>ppt_x</p:attrName>
                                        </p:attrNameLst>
                                      </p:cBhvr>
                                      <p:tavLst>
                                        <p:tav tm="0">
                                          <p:val>
                                            <p:strVal val="0-#ppt_w/2"/>
                                          </p:val>
                                        </p:tav>
                                        <p:tav tm="100000">
                                          <p:val>
                                            <p:strVal val="#ppt_x"/>
                                          </p:val>
                                        </p:tav>
                                      </p:tavLst>
                                    </p:anim>
                                    <p:anim calcmode="lin" valueType="num">
                                      <p:cBhvr additive="base">
                                        <p:cTn id="8" dur="500" fill="hold"/>
                                        <p:tgtEl>
                                          <p:spTgt spid="269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9316"/>
                                        </p:tgtEl>
                                        <p:attrNameLst>
                                          <p:attrName>style.visibility</p:attrName>
                                        </p:attrNameLst>
                                      </p:cBhvr>
                                      <p:to>
                                        <p:strVal val="visible"/>
                                      </p:to>
                                    </p:set>
                                    <p:anim calcmode="lin" valueType="num">
                                      <p:cBhvr additive="base">
                                        <p:cTn id="13" dur="500" fill="hold"/>
                                        <p:tgtEl>
                                          <p:spTgt spid="269316"/>
                                        </p:tgtEl>
                                        <p:attrNameLst>
                                          <p:attrName>ppt_x</p:attrName>
                                        </p:attrNameLst>
                                      </p:cBhvr>
                                      <p:tavLst>
                                        <p:tav tm="0">
                                          <p:val>
                                            <p:strVal val="0-#ppt_w/2"/>
                                          </p:val>
                                        </p:tav>
                                        <p:tav tm="100000">
                                          <p:val>
                                            <p:strVal val="#ppt_x"/>
                                          </p:val>
                                        </p:tav>
                                      </p:tavLst>
                                    </p:anim>
                                    <p:anim calcmode="lin" valueType="num">
                                      <p:cBhvr additive="base">
                                        <p:cTn id="14" dur="500" fill="hold"/>
                                        <p:tgtEl>
                                          <p:spTgt spid="2693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 calcmode="lin" valueType="num">
                                      <p:cBhvr additive="base">
                                        <p:cTn id="19" dur="500" fill="hold"/>
                                        <p:tgtEl>
                                          <p:spTgt spid="269317"/>
                                        </p:tgtEl>
                                        <p:attrNameLst>
                                          <p:attrName>ppt_x</p:attrName>
                                        </p:attrNameLst>
                                      </p:cBhvr>
                                      <p:tavLst>
                                        <p:tav tm="0">
                                          <p:val>
                                            <p:strVal val="0-#ppt_w/2"/>
                                          </p:val>
                                        </p:tav>
                                        <p:tav tm="100000">
                                          <p:val>
                                            <p:strVal val="#ppt_x"/>
                                          </p:val>
                                        </p:tav>
                                      </p:tavLst>
                                    </p:anim>
                                    <p:anim calcmode="lin" valueType="num">
                                      <p:cBhvr additive="base">
                                        <p:cTn id="20" dur="500" fill="hold"/>
                                        <p:tgtEl>
                                          <p:spTgt spid="2693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9318"/>
                                        </p:tgtEl>
                                        <p:attrNameLst>
                                          <p:attrName>style.visibility</p:attrName>
                                        </p:attrNameLst>
                                      </p:cBhvr>
                                      <p:to>
                                        <p:strVal val="visible"/>
                                      </p:to>
                                    </p:set>
                                    <p:anim calcmode="lin" valueType="num">
                                      <p:cBhvr additive="base">
                                        <p:cTn id="25" dur="500" fill="hold"/>
                                        <p:tgtEl>
                                          <p:spTgt spid="269318"/>
                                        </p:tgtEl>
                                        <p:attrNameLst>
                                          <p:attrName>ppt_x</p:attrName>
                                        </p:attrNameLst>
                                      </p:cBhvr>
                                      <p:tavLst>
                                        <p:tav tm="0">
                                          <p:val>
                                            <p:strVal val="0-#ppt_w/2"/>
                                          </p:val>
                                        </p:tav>
                                        <p:tav tm="100000">
                                          <p:val>
                                            <p:strVal val="#ppt_x"/>
                                          </p:val>
                                        </p:tav>
                                      </p:tavLst>
                                    </p:anim>
                                    <p:anim calcmode="lin" valueType="num">
                                      <p:cBhvr additive="base">
                                        <p:cTn id="26" dur="500" fill="hold"/>
                                        <p:tgtEl>
                                          <p:spTgt spid="2693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9321"/>
                                        </p:tgtEl>
                                        <p:attrNameLst>
                                          <p:attrName>style.visibility</p:attrName>
                                        </p:attrNameLst>
                                      </p:cBhvr>
                                      <p:to>
                                        <p:strVal val="visible"/>
                                      </p:to>
                                    </p:set>
                                    <p:anim calcmode="lin" valueType="num">
                                      <p:cBhvr additive="base">
                                        <p:cTn id="31" dur="500" fill="hold"/>
                                        <p:tgtEl>
                                          <p:spTgt spid="269321"/>
                                        </p:tgtEl>
                                        <p:attrNameLst>
                                          <p:attrName>ppt_x</p:attrName>
                                        </p:attrNameLst>
                                      </p:cBhvr>
                                      <p:tavLst>
                                        <p:tav tm="0">
                                          <p:val>
                                            <p:strVal val="1+#ppt_w/2"/>
                                          </p:val>
                                        </p:tav>
                                        <p:tav tm="100000">
                                          <p:val>
                                            <p:strVal val="#ppt_x"/>
                                          </p:val>
                                        </p:tav>
                                      </p:tavLst>
                                    </p:anim>
                                    <p:anim calcmode="lin" valueType="num">
                                      <p:cBhvr additive="base">
                                        <p:cTn id="32" dur="500" fill="hold"/>
                                        <p:tgtEl>
                                          <p:spTgt spid="26932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9322"/>
                                        </p:tgtEl>
                                        <p:attrNameLst>
                                          <p:attrName>style.visibility</p:attrName>
                                        </p:attrNameLst>
                                      </p:cBhvr>
                                      <p:to>
                                        <p:strVal val="visible"/>
                                      </p:to>
                                    </p:set>
                                    <p:anim calcmode="lin" valueType="num">
                                      <p:cBhvr additive="base">
                                        <p:cTn id="37" dur="500" fill="hold"/>
                                        <p:tgtEl>
                                          <p:spTgt spid="269322"/>
                                        </p:tgtEl>
                                        <p:attrNameLst>
                                          <p:attrName>ppt_x</p:attrName>
                                        </p:attrNameLst>
                                      </p:cBhvr>
                                      <p:tavLst>
                                        <p:tav tm="0">
                                          <p:val>
                                            <p:strVal val="1+#ppt_w/2"/>
                                          </p:val>
                                        </p:tav>
                                        <p:tav tm="100000">
                                          <p:val>
                                            <p:strVal val="#ppt_x"/>
                                          </p:val>
                                        </p:tav>
                                      </p:tavLst>
                                    </p:anim>
                                    <p:anim calcmode="lin" valueType="num">
                                      <p:cBhvr additive="base">
                                        <p:cTn id="38" dur="500" fill="hold"/>
                                        <p:tgtEl>
                                          <p:spTgt spid="26932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69319"/>
                                        </p:tgtEl>
                                        <p:attrNameLst>
                                          <p:attrName>style.visibility</p:attrName>
                                        </p:attrNameLst>
                                      </p:cBhvr>
                                      <p:to>
                                        <p:strVal val="visible"/>
                                      </p:to>
                                    </p:set>
                                    <p:anim calcmode="lin" valueType="num">
                                      <p:cBhvr additive="base">
                                        <p:cTn id="43" dur="500" fill="hold"/>
                                        <p:tgtEl>
                                          <p:spTgt spid="269319"/>
                                        </p:tgtEl>
                                        <p:attrNameLst>
                                          <p:attrName>ppt_x</p:attrName>
                                        </p:attrNameLst>
                                      </p:cBhvr>
                                      <p:tavLst>
                                        <p:tav tm="0">
                                          <p:val>
                                            <p:strVal val="1+#ppt_w/2"/>
                                          </p:val>
                                        </p:tav>
                                        <p:tav tm="100000">
                                          <p:val>
                                            <p:strVal val="#ppt_x"/>
                                          </p:val>
                                        </p:tav>
                                      </p:tavLst>
                                    </p:anim>
                                    <p:anim calcmode="lin" valueType="num">
                                      <p:cBhvr additive="base">
                                        <p:cTn id="44" dur="500" fill="hold"/>
                                        <p:tgtEl>
                                          <p:spTgt spid="269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nimBg="1"/>
      <p:bldP spid="269316" grpId="0" animBg="1"/>
      <p:bldP spid="269317" grpId="0" animBg="1"/>
      <p:bldP spid="269318" grpId="0" animBg="1"/>
      <p:bldP spid="269319" grpId="0" animBg="1"/>
      <p:bldP spid="269321" grpId="0" animBg="1"/>
      <p:bldP spid="2693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РОЛЬ </a:t>
            </a:r>
            <a:r>
              <a:rPr lang="uk-UA" dirty="0" err="1" smtClean="0"/>
              <a:t>внутренн</a:t>
            </a:r>
            <a:r>
              <a:rPr lang="ru-RU" dirty="0" smtClean="0"/>
              <a:t>ИХ</a:t>
            </a:r>
            <a:r>
              <a:rPr lang="uk-UA" dirty="0" smtClean="0"/>
              <a:t> </a:t>
            </a:r>
            <a:r>
              <a:rPr lang="uk-UA" dirty="0" err="1" smtClean="0"/>
              <a:t>коммуникациЙ</a:t>
            </a:r>
            <a:r>
              <a:rPr lang="uk-UA" dirty="0" smtClean="0"/>
              <a:t> И  </a:t>
            </a:r>
            <a:r>
              <a:rPr lang="en-US" dirty="0" smtClean="0"/>
              <a:t>PR</a:t>
            </a:r>
            <a:endParaRPr lang="en-US" dirty="0"/>
          </a:p>
        </p:txBody>
      </p:sp>
    </p:spTree>
    <p:extLst>
      <p:ext uri="{BB962C8B-B14F-4D97-AF65-F5344CB8AC3E}">
        <p14:creationId xmlns:p14="http://schemas.microsoft.com/office/powerpoint/2010/main" val="155129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 ЧЕМ ПОГОВОРИМ?</a:t>
            </a:r>
            <a:endParaRPr lang="ru-RU" dirty="0"/>
          </a:p>
        </p:txBody>
      </p:sp>
      <p:sp>
        <p:nvSpPr>
          <p:cNvPr id="4" name="Объект 2"/>
          <p:cNvSpPr txBox="1">
            <a:spLocks/>
          </p:cNvSpPr>
          <p:nvPr/>
        </p:nvSpPr>
        <p:spPr bwMode="auto">
          <a:xfrm>
            <a:off x="609600" y="988968"/>
            <a:ext cx="3204882" cy="4007529"/>
          </a:xfrm>
          <a:prstGeom prst="rect">
            <a:avLst/>
          </a:prstGeom>
          <a:solidFill>
            <a:schemeClr val="tx2">
              <a:lumMod val="60000"/>
              <a:lumOff val="40000"/>
              <a:alpha val="90000"/>
            </a:schemeClr>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0" tIns="106680" rIns="360000" bIns="106680" numCol="1" spcCol="1270" anchor="ctr" anchorCtr="0" compatLnSpc="1">
            <a:prstTxWarp prst="textNoShape">
              <a:avLst/>
            </a:prstTxWarp>
            <a:noAutofit/>
          </a:bodyPr>
          <a:lstStyle>
            <a:lvl1pPr marL="342900" indent="-342900" algn="l" defTabSz="457200" rtl="0" eaLnBrk="1" fontAlgn="base" hangingPunct="1">
              <a:spcBef>
                <a:spcPct val="20000"/>
              </a:spcBef>
              <a:spcAft>
                <a:spcPct val="0"/>
              </a:spcAft>
              <a:buClr>
                <a:schemeClr val="tx2"/>
              </a:buClr>
              <a:buFont typeface="Wingdings" panose="05000000000000000000" pitchFamily="2" charset="2"/>
              <a:buChar char="§"/>
              <a:defRPr kumimoji="1" sz="2800" kern="1200">
                <a:solidFill>
                  <a:schemeClr val="dk1">
                    <a:hueOff val="0"/>
                    <a:satOff val="0"/>
                    <a:lumOff val="0"/>
                    <a:alphaOff val="0"/>
                  </a:schemeClr>
                </a:solidFill>
                <a:latin typeface="+mn-lt"/>
                <a:ea typeface="+mn-ea"/>
                <a:cs typeface="+mn-cs"/>
              </a:defRPr>
            </a:lvl1pPr>
            <a:lvl2pPr marL="742950" indent="-285750" algn="l" defTabSz="457200" rtl="0" eaLnBrk="1" fontAlgn="base" hangingPunct="1">
              <a:spcBef>
                <a:spcPct val="20000"/>
              </a:spcBef>
              <a:spcAft>
                <a:spcPct val="0"/>
              </a:spcAft>
              <a:buClr>
                <a:schemeClr val="tx2"/>
              </a:buClr>
              <a:buFont typeface="Arial" panose="020B0604020202020204" pitchFamily="34" charset="0"/>
              <a:buChar char="-"/>
              <a:defRPr kumimoji="1" sz="2400" kern="1200">
                <a:solidFill>
                  <a:schemeClr val="dk1">
                    <a:hueOff val="0"/>
                    <a:satOff val="0"/>
                    <a:lumOff val="0"/>
                    <a:alphaOff val="0"/>
                  </a:schemeClr>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umimoji="1" sz="2000" kern="1200">
                <a:solidFill>
                  <a:schemeClr val="dk1">
                    <a:hueOff val="0"/>
                    <a:satOff val="0"/>
                    <a:lumOff val="0"/>
                    <a:alphaOff val="0"/>
                  </a:schemeClr>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umimoji="1" sz="1800" kern="1200">
                <a:solidFill>
                  <a:schemeClr val="dk1">
                    <a:hueOff val="0"/>
                    <a:satOff val="0"/>
                    <a:lumOff val="0"/>
                    <a:alphaOff val="0"/>
                  </a:schemeClr>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umimoji="1" sz="1200" kern="1200">
                <a:solidFill>
                  <a:schemeClr val="dk1">
                    <a:hueOff val="0"/>
                    <a:satOff val="0"/>
                    <a:lumOff val="0"/>
                    <a:alphaOff val="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9pPr>
          </a:lstStyle>
          <a:p>
            <a:pPr marL="0" defTabSz="914400"/>
            <a:endParaRPr lang="ru-RU" sz="2400" smtClean="0"/>
          </a:p>
          <a:p>
            <a:pPr marL="0" defTabSz="914400"/>
            <a:endParaRPr lang="ru-RU" sz="2400" smtClean="0"/>
          </a:p>
          <a:p>
            <a:pPr marL="0" defTabSz="914400"/>
            <a:endParaRPr lang="ru-RU" sz="2400" smtClean="0"/>
          </a:p>
          <a:p>
            <a:pPr marL="0" defTabSz="914400"/>
            <a:endParaRPr lang="ru-RU" sz="2400" smtClean="0"/>
          </a:p>
          <a:p>
            <a:pPr marL="0" defTabSz="914400"/>
            <a:endParaRPr lang="ru-RU" sz="2400" smtClean="0"/>
          </a:p>
          <a:p>
            <a:pPr marL="0" defTabSz="914400"/>
            <a:endParaRPr lang="ru-RU" sz="2400" dirty="0"/>
          </a:p>
        </p:txBody>
      </p:sp>
      <p:pic>
        <p:nvPicPr>
          <p:cNvPr id="5" name="Picture 2" descr="Картинки по запросу проблема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00" y="1229940"/>
            <a:ext cx="3525582" cy="352558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060190" y="988968"/>
            <a:ext cx="7522210" cy="791326"/>
          </a:xfrm>
          <a:prstGeom prst="rect">
            <a:avLst/>
          </a:prstGeom>
          <a:solidFill>
            <a:schemeClr val="tx2">
              <a:lumMod val="60000"/>
              <a:lumOff val="4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666" tIns="106680" rIns="106680" bIns="106680" numCol="1" spcCol="1270" anchor="ctr" anchorCtr="0">
            <a:noAutofit/>
          </a:bodyPr>
          <a:lstStyle/>
          <a:p>
            <a:r>
              <a:rPr lang="ru-RU" sz="2400" dirty="0"/>
              <a:t>Какие вызовы стоят сегодня перед работодателем </a:t>
            </a:r>
          </a:p>
        </p:txBody>
      </p:sp>
      <p:sp>
        <p:nvSpPr>
          <p:cNvPr id="8" name="Прямоугольник 7"/>
          <p:cNvSpPr/>
          <p:nvPr/>
        </p:nvSpPr>
        <p:spPr>
          <a:xfrm>
            <a:off x="4060189" y="1920748"/>
            <a:ext cx="7522211" cy="1212194"/>
          </a:xfrm>
          <a:prstGeom prst="rect">
            <a:avLst/>
          </a:prstGeom>
          <a:solidFill>
            <a:schemeClr val="tx2">
              <a:lumMod val="60000"/>
              <a:lumOff val="4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0" tIns="106680" rIns="360000" bIns="106680" numCol="1" spcCol="1270" anchor="ctr" anchorCtr="0">
            <a:noAutofit/>
          </a:bodyPr>
          <a:lstStyle/>
          <a:p>
            <a:r>
              <a:rPr lang="ru-RU" sz="2400" dirty="0"/>
              <a:t>Как сильный </a:t>
            </a:r>
            <a:r>
              <a:rPr lang="ru-RU" sz="2400" dirty="0" err="1"/>
              <a:t>Employer</a:t>
            </a:r>
            <a:r>
              <a:rPr lang="ru-RU" sz="2400" dirty="0"/>
              <a:t> </a:t>
            </a:r>
            <a:r>
              <a:rPr lang="ru-RU" sz="2400" dirty="0" err="1"/>
              <a:t>brand</a:t>
            </a:r>
            <a:r>
              <a:rPr lang="ru-RU" sz="2400" dirty="0"/>
              <a:t> поможет компании справиться с этими вызовами и сохранить лидерство</a:t>
            </a:r>
          </a:p>
        </p:txBody>
      </p:sp>
      <p:sp>
        <p:nvSpPr>
          <p:cNvPr id="9" name="Прямоугольник 8"/>
          <p:cNvSpPr/>
          <p:nvPr/>
        </p:nvSpPr>
        <p:spPr>
          <a:xfrm>
            <a:off x="4060189" y="3273396"/>
            <a:ext cx="7522210" cy="791324"/>
          </a:xfrm>
          <a:prstGeom prst="rect">
            <a:avLst/>
          </a:prstGeom>
          <a:solidFill>
            <a:schemeClr val="tx2">
              <a:lumMod val="60000"/>
              <a:lumOff val="4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666" tIns="106680" rIns="106680" bIns="106680" numCol="1" spcCol="1270" anchor="ctr" anchorCtr="0">
            <a:noAutofit/>
          </a:bodyPr>
          <a:lstStyle/>
          <a:p>
            <a:r>
              <a:rPr lang="en-US" sz="2400" dirty="0" err="1"/>
              <a:t>EVP</a:t>
            </a:r>
            <a:r>
              <a:rPr lang="en-US" sz="2400" dirty="0"/>
              <a:t> </a:t>
            </a:r>
            <a:r>
              <a:rPr lang="ru-RU" sz="2400" dirty="0"/>
              <a:t>и как он влияет на </a:t>
            </a:r>
            <a:r>
              <a:rPr lang="ru-RU" sz="2400" dirty="0" smtClean="0"/>
              <a:t>бизнес</a:t>
            </a:r>
            <a:endParaRPr lang="ru-RU" sz="2400" dirty="0"/>
          </a:p>
        </p:txBody>
      </p:sp>
      <p:sp>
        <p:nvSpPr>
          <p:cNvPr id="10" name="Прямоугольник 9"/>
          <p:cNvSpPr/>
          <p:nvPr/>
        </p:nvSpPr>
        <p:spPr>
          <a:xfrm>
            <a:off x="4060189" y="4205174"/>
            <a:ext cx="7522210" cy="791324"/>
          </a:xfrm>
          <a:prstGeom prst="rect">
            <a:avLst/>
          </a:prstGeom>
          <a:solidFill>
            <a:schemeClr val="tx2">
              <a:lumMod val="60000"/>
              <a:lumOff val="4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8666" tIns="106680" rIns="106680" bIns="106680" numCol="1" spcCol="1270" anchor="ctr" anchorCtr="0">
            <a:noAutofit/>
          </a:bodyPr>
          <a:lstStyle/>
          <a:p>
            <a:r>
              <a:rPr lang="ru-RU" sz="2400" dirty="0"/>
              <a:t>Успешный бренд работодателя – с чего начать?</a:t>
            </a:r>
          </a:p>
        </p:txBody>
      </p:sp>
    </p:spTree>
    <p:extLst>
      <p:ext uri="{BB962C8B-B14F-4D97-AF65-F5344CB8AC3E}">
        <p14:creationId xmlns:p14="http://schemas.microsoft.com/office/powerpoint/2010/main" val="345816852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634" y="254000"/>
            <a:ext cx="9247101" cy="6289040"/>
          </a:xfrm>
          <a:prstGeom prst="rect">
            <a:avLst/>
          </a:prstGeom>
        </p:spPr>
      </p:pic>
      <p:sp>
        <p:nvSpPr>
          <p:cNvPr id="4" name="Title 3"/>
          <p:cNvSpPr>
            <a:spLocks noGrp="1"/>
          </p:cNvSpPr>
          <p:nvPr>
            <p:ph type="title" idx="4294967295"/>
          </p:nvPr>
        </p:nvSpPr>
        <p:spPr>
          <a:xfrm>
            <a:off x="3065929" y="1806257"/>
            <a:ext cx="2660650" cy="1592263"/>
          </a:xfrm>
        </p:spPr>
        <p:txBody>
          <a:bodyPr/>
          <a:lstStyle/>
          <a:p>
            <a:pPr algn="ctr"/>
            <a:r>
              <a:rPr lang="en-US" sz="11500" dirty="0">
                <a:solidFill>
                  <a:schemeClr val="bg2">
                    <a:lumMod val="25000"/>
                  </a:schemeClr>
                </a:solidFill>
                <a:latin typeface="Capture it" panose="02000500000000000000" pitchFamily="2" charset="0"/>
              </a:rPr>
              <a:t>HR</a:t>
            </a:r>
          </a:p>
        </p:txBody>
      </p:sp>
      <p:sp>
        <p:nvSpPr>
          <p:cNvPr id="6" name="Rectangle 5"/>
          <p:cNvSpPr/>
          <p:nvPr/>
        </p:nvSpPr>
        <p:spPr>
          <a:xfrm>
            <a:off x="6294254" y="3011914"/>
            <a:ext cx="2273379" cy="1862048"/>
          </a:xfrm>
          <a:prstGeom prst="rect">
            <a:avLst/>
          </a:prstGeom>
        </p:spPr>
        <p:txBody>
          <a:bodyPr wrap="none">
            <a:spAutoFit/>
          </a:bodyPr>
          <a:lstStyle/>
          <a:p>
            <a:r>
              <a:rPr lang="en-US" sz="11500" spc="-300" dirty="0">
                <a:ln w="3175">
                  <a:noFill/>
                </a:ln>
                <a:solidFill>
                  <a:schemeClr val="bg2">
                    <a:lumMod val="25000"/>
                  </a:schemeClr>
                </a:solidFill>
                <a:latin typeface="Capture it" panose="02000500000000000000" pitchFamily="2" charset="0"/>
                <a:cs typeface="Arial" charset="0"/>
              </a:rPr>
              <a:t>PR</a:t>
            </a:r>
            <a:endParaRPr lang="en-US" sz="1400" dirty="0">
              <a:solidFill>
                <a:schemeClr val="bg2">
                  <a:lumMod val="25000"/>
                </a:schemeClr>
              </a:solidFill>
            </a:endParaRPr>
          </a:p>
        </p:txBody>
      </p:sp>
    </p:spTree>
    <p:extLst>
      <p:ext uri="{BB962C8B-B14F-4D97-AF65-F5344CB8AC3E}">
        <p14:creationId xmlns:p14="http://schemas.microsoft.com/office/powerpoint/2010/main" val="2167822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1600" y="381000"/>
            <a:ext cx="8534400" cy="1600200"/>
          </a:xfrm>
        </p:spPr>
        <p:txBody>
          <a:bodyPr anchor="ctr">
            <a:normAutofit/>
          </a:bodyPr>
          <a:lstStyle/>
          <a:p>
            <a:pPr marL="0" indent="0">
              <a:buNone/>
            </a:pPr>
            <a:r>
              <a:rPr lang="en-US" sz="3600" b="1" dirty="0" smtClean="0">
                <a:solidFill>
                  <a:schemeClr val="bg1"/>
                </a:solidFill>
                <a:latin typeface="+mj-lt"/>
              </a:rPr>
              <a:t>Capture the younger generation</a:t>
            </a:r>
          </a:p>
        </p:txBody>
      </p:sp>
      <p:sp>
        <p:nvSpPr>
          <p:cNvPr id="2" name="Oval 1"/>
          <p:cNvSpPr/>
          <p:nvPr/>
        </p:nvSpPr>
        <p:spPr>
          <a:xfrm>
            <a:off x="642471" y="1219200"/>
            <a:ext cx="1541929" cy="1371600"/>
          </a:xfrm>
          <a:prstGeom prst="ellipse">
            <a:avLst/>
          </a:prstGeom>
          <a:solidFill>
            <a:schemeClr val="accent2">
              <a:lumMod val="75000"/>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0" b="1" dirty="0" smtClean="0">
                <a:solidFill>
                  <a:schemeClr val="bg1"/>
                </a:solidFill>
              </a:rPr>
              <a:t>1</a:t>
            </a:r>
            <a:endParaRPr lang="en-US" sz="80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79592495"/>
              </p:ext>
            </p:extLst>
          </p:nvPr>
        </p:nvGraphicFramePr>
        <p:xfrm>
          <a:off x="2641600" y="1029494"/>
          <a:ext cx="8940800" cy="4978401"/>
        </p:xfrm>
        <a:graphic>
          <a:graphicData uri="http://schemas.openxmlformats.org/drawingml/2006/table">
            <a:tbl>
              <a:tblPr firstRow="1" bandRow="1">
                <a:tableStyleId>{0E3FDE45-AF77-4B5C-9715-49D594BDF05E}</a:tableStyleId>
              </a:tblPr>
              <a:tblGrid>
                <a:gridCol w="2260892"/>
                <a:gridCol w="6679908"/>
              </a:tblGrid>
              <a:tr h="1878969">
                <a:tc>
                  <a:txBody>
                    <a:bodyPr/>
                    <a:lstStyle/>
                    <a:p>
                      <a:pPr marL="0" indent="0" algn="ctr">
                        <a:buFont typeface="Arial" panose="020B0604020202020204" pitchFamily="34" charset="0"/>
                        <a:buNone/>
                      </a:pPr>
                      <a:endParaRPr lang="en-US" sz="4000" b="1" dirty="0" smtClean="0">
                        <a:solidFill>
                          <a:schemeClr val="accent5">
                            <a:lumMod val="20000"/>
                            <a:lumOff val="80000"/>
                          </a:schemeClr>
                        </a:solidFill>
                        <a:latin typeface="+mj-lt"/>
                      </a:endParaRPr>
                    </a:p>
                  </a:txBody>
                  <a:tcPr marL="365760" marR="365760" marT="182880" marB="182880"/>
                </a:tc>
                <a:tc>
                  <a:txBody>
                    <a:bodyPr/>
                    <a:lstStyle/>
                    <a:p>
                      <a:pPr marL="0" indent="0" algn="l">
                        <a:buFont typeface="Arial" panose="020B0604020202020204" pitchFamily="34" charset="0"/>
                        <a:buNone/>
                      </a:pPr>
                      <a:r>
                        <a:rPr lang="ru-RU" sz="4000" dirty="0" smtClean="0"/>
                        <a:t>КЕЙС</a:t>
                      </a:r>
                      <a:r>
                        <a:rPr lang="en-US" sz="4000" dirty="0" smtClean="0"/>
                        <a:t>: </a:t>
                      </a:r>
                    </a:p>
                    <a:p>
                      <a:pPr marL="0" indent="0" algn="l">
                        <a:buFont typeface="Arial" panose="020B0604020202020204" pitchFamily="34" charset="0"/>
                        <a:buNone/>
                      </a:pPr>
                      <a:r>
                        <a:rPr lang="en-US" sz="4000" dirty="0" smtClean="0"/>
                        <a:t>Rolls-Royce</a:t>
                      </a:r>
                      <a:r>
                        <a:rPr lang="ru-RU" sz="4000" dirty="0" smtClean="0"/>
                        <a:t> </a:t>
                      </a:r>
                      <a:r>
                        <a:rPr lang="en-US" sz="4000" dirty="0" smtClean="0"/>
                        <a:t>UK</a:t>
                      </a:r>
                      <a:endParaRPr lang="en-US" sz="3600" b="1" dirty="0" smtClean="0">
                        <a:solidFill>
                          <a:schemeClr val="accent2">
                            <a:lumMod val="20000"/>
                            <a:lumOff val="80000"/>
                          </a:schemeClr>
                        </a:solidFill>
                        <a:latin typeface="+mj-lt"/>
                      </a:endParaRPr>
                    </a:p>
                  </a:txBody>
                  <a:tcPr marL="365760" marR="365760" marT="182880" marB="182880"/>
                </a:tc>
              </a:tr>
              <a:tr h="1771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BCBD8"/>
                        </a:solidFill>
                        <a:latin typeface="+mn-lt"/>
                        <a:ea typeface="+mn-ea"/>
                        <a:cs typeface="+mn-cs"/>
                      </a:endParaRPr>
                    </a:p>
                  </a:txBody>
                  <a:tcPr marL="365760" marR="365760" marT="182880" marB="1828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t>Проблема</a:t>
                      </a:r>
                      <a:r>
                        <a:rPr lang="en-US" sz="2400" kern="1200" dirty="0" smtClean="0"/>
                        <a:t>: </a:t>
                      </a:r>
                      <a:br>
                        <a:rPr lang="en-US" sz="2400" kern="1200" dirty="0" smtClean="0"/>
                      </a:br>
                      <a:r>
                        <a:rPr lang="ru-RU" sz="2400" kern="1200" dirty="0" smtClean="0"/>
                        <a:t>непопулярность</a:t>
                      </a:r>
                      <a:r>
                        <a:rPr lang="ru-RU" sz="2400" kern="1200" baseline="0" dirty="0" smtClean="0"/>
                        <a:t> работы на производстве турбин</a:t>
                      </a:r>
                      <a:endParaRPr lang="en-US" sz="2400" b="1" kern="1200" dirty="0" smtClean="0">
                        <a:solidFill>
                          <a:srgbClr val="BDE8FF"/>
                        </a:solidFill>
                        <a:latin typeface="+mn-lt"/>
                        <a:ea typeface="+mn-ea"/>
                        <a:cs typeface="+mn-cs"/>
                      </a:endParaRPr>
                    </a:p>
                  </a:txBody>
                  <a:tcPr marL="365760" marR="365760" marT="182880" marB="182880"/>
                </a:tc>
              </a:tr>
              <a:tr h="1328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BCBD8"/>
                        </a:solidFill>
                        <a:latin typeface="+mn-lt"/>
                        <a:ea typeface="+mn-ea"/>
                        <a:cs typeface="+mn-cs"/>
                      </a:endParaRPr>
                    </a:p>
                  </a:txBody>
                  <a:tcPr marL="365760" marR="365760" marT="182880" marB="1828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t>Решение</a:t>
                      </a:r>
                      <a:r>
                        <a:rPr lang="en-US" sz="2400" kern="1200" dirty="0" smtClean="0"/>
                        <a:t>: </a:t>
                      </a:r>
                      <a:br>
                        <a:rPr lang="en-US" sz="2400" kern="1200" dirty="0" smtClean="0"/>
                      </a:br>
                      <a:r>
                        <a:rPr lang="ru-RU" sz="2400" kern="1200" dirty="0" smtClean="0"/>
                        <a:t>Популяризировать профессию в школах</a:t>
                      </a:r>
                      <a:endParaRPr lang="en-US" sz="2400" b="1" kern="1200" dirty="0" smtClean="0">
                        <a:solidFill>
                          <a:srgbClr val="BDE8FF"/>
                        </a:solidFill>
                        <a:latin typeface="+mn-lt"/>
                        <a:ea typeface="+mn-ea"/>
                        <a:cs typeface="+mn-cs"/>
                      </a:endParaRPr>
                    </a:p>
                  </a:txBody>
                  <a:tcPr marL="365760" marR="365760" marT="182880" marB="182880"/>
                </a:tc>
              </a:tr>
            </a:tbl>
          </a:graphicData>
        </a:graphic>
      </p:graphicFrame>
      <p:sp>
        <p:nvSpPr>
          <p:cNvPr id="5" name="Freeform 120"/>
          <p:cNvSpPr>
            <a:spLocks noEditPoints="1"/>
          </p:cNvSpPr>
          <p:nvPr/>
        </p:nvSpPr>
        <p:spPr bwMode="auto">
          <a:xfrm>
            <a:off x="3021105" y="1383482"/>
            <a:ext cx="1173333" cy="1080000"/>
          </a:xfrm>
          <a:custGeom>
            <a:avLst/>
            <a:gdLst>
              <a:gd name="T0" fmla="*/ 91 w 99"/>
              <a:gd name="T1" fmla="*/ 99 h 99"/>
              <a:gd name="T2" fmla="*/ 86 w 99"/>
              <a:gd name="T3" fmla="*/ 97 h 99"/>
              <a:gd name="T4" fmla="*/ 65 w 99"/>
              <a:gd name="T5" fmla="*/ 76 h 99"/>
              <a:gd name="T6" fmla="*/ 42 w 99"/>
              <a:gd name="T7" fmla="*/ 84 h 99"/>
              <a:gd name="T8" fmla="*/ 0 w 99"/>
              <a:gd name="T9" fmla="*/ 42 h 99"/>
              <a:gd name="T10" fmla="*/ 42 w 99"/>
              <a:gd name="T11" fmla="*/ 0 h 99"/>
              <a:gd name="T12" fmla="*/ 84 w 99"/>
              <a:gd name="T13" fmla="*/ 42 h 99"/>
              <a:gd name="T14" fmla="*/ 76 w 99"/>
              <a:gd name="T15" fmla="*/ 65 h 99"/>
              <a:gd name="T16" fmla="*/ 97 w 99"/>
              <a:gd name="T17" fmla="*/ 86 h 99"/>
              <a:gd name="T18" fmla="*/ 99 w 99"/>
              <a:gd name="T19" fmla="*/ 91 h 99"/>
              <a:gd name="T20" fmla="*/ 91 w 99"/>
              <a:gd name="T21" fmla="*/ 99 h 99"/>
              <a:gd name="T22" fmla="*/ 42 w 99"/>
              <a:gd name="T23" fmla="*/ 15 h 99"/>
              <a:gd name="T24" fmla="*/ 15 w 99"/>
              <a:gd name="T25" fmla="*/ 42 h 99"/>
              <a:gd name="T26" fmla="*/ 42 w 99"/>
              <a:gd name="T27" fmla="*/ 68 h 99"/>
              <a:gd name="T28" fmla="*/ 68 w 99"/>
              <a:gd name="T29" fmla="*/ 42 h 99"/>
              <a:gd name="T30" fmla="*/ 42 w 99"/>
              <a:gd name="T31"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99">
                <a:moveTo>
                  <a:pt x="91" y="99"/>
                </a:moveTo>
                <a:cubicBezTo>
                  <a:pt x="89" y="99"/>
                  <a:pt x="87" y="98"/>
                  <a:pt x="86" y="97"/>
                </a:cubicBezTo>
                <a:cubicBezTo>
                  <a:pt x="65" y="76"/>
                  <a:pt x="65" y="76"/>
                  <a:pt x="65" y="76"/>
                </a:cubicBezTo>
                <a:cubicBezTo>
                  <a:pt x="58" y="81"/>
                  <a:pt x="50" y="84"/>
                  <a:pt x="42" y="84"/>
                </a:cubicBezTo>
                <a:cubicBezTo>
                  <a:pt x="19" y="84"/>
                  <a:pt x="0" y="65"/>
                  <a:pt x="0" y="42"/>
                </a:cubicBezTo>
                <a:cubicBezTo>
                  <a:pt x="0" y="19"/>
                  <a:pt x="19" y="0"/>
                  <a:pt x="42" y="0"/>
                </a:cubicBezTo>
                <a:cubicBezTo>
                  <a:pt x="65" y="0"/>
                  <a:pt x="84" y="19"/>
                  <a:pt x="84" y="42"/>
                </a:cubicBezTo>
                <a:cubicBezTo>
                  <a:pt x="84" y="50"/>
                  <a:pt x="81" y="58"/>
                  <a:pt x="76" y="65"/>
                </a:cubicBezTo>
                <a:cubicBezTo>
                  <a:pt x="97" y="86"/>
                  <a:pt x="97" y="86"/>
                  <a:pt x="97" y="86"/>
                </a:cubicBezTo>
                <a:cubicBezTo>
                  <a:pt x="98" y="87"/>
                  <a:pt x="99" y="89"/>
                  <a:pt x="99" y="91"/>
                </a:cubicBezTo>
                <a:cubicBezTo>
                  <a:pt x="99" y="95"/>
                  <a:pt x="95" y="99"/>
                  <a:pt x="91" y="99"/>
                </a:cubicBezTo>
                <a:close/>
                <a:moveTo>
                  <a:pt x="42" y="15"/>
                </a:moveTo>
                <a:cubicBezTo>
                  <a:pt x="27" y="15"/>
                  <a:pt x="15" y="27"/>
                  <a:pt x="15" y="42"/>
                </a:cubicBezTo>
                <a:cubicBezTo>
                  <a:pt x="15" y="56"/>
                  <a:pt x="27" y="68"/>
                  <a:pt x="42" y="68"/>
                </a:cubicBezTo>
                <a:cubicBezTo>
                  <a:pt x="56" y="68"/>
                  <a:pt x="68" y="56"/>
                  <a:pt x="68" y="42"/>
                </a:cubicBezTo>
                <a:cubicBezTo>
                  <a:pt x="68" y="27"/>
                  <a:pt x="56" y="15"/>
                  <a:pt x="42" y="15"/>
                </a:cubicBez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167"/>
          <p:cNvSpPr>
            <a:spLocks noEditPoints="1"/>
          </p:cNvSpPr>
          <p:nvPr/>
        </p:nvSpPr>
        <p:spPr bwMode="auto">
          <a:xfrm>
            <a:off x="3021105" y="4784936"/>
            <a:ext cx="1173333" cy="1080000"/>
          </a:xfrm>
          <a:custGeom>
            <a:avLst/>
            <a:gdLst>
              <a:gd name="T0" fmla="*/ 46 w 91"/>
              <a:gd name="T1" fmla="*/ 92 h 92"/>
              <a:gd name="T2" fmla="*/ 0 w 91"/>
              <a:gd name="T3" fmla="*/ 46 h 92"/>
              <a:gd name="T4" fmla="*/ 46 w 91"/>
              <a:gd name="T5" fmla="*/ 0 h 92"/>
              <a:gd name="T6" fmla="*/ 91 w 91"/>
              <a:gd name="T7" fmla="*/ 46 h 92"/>
              <a:gd name="T8" fmla="*/ 46 w 91"/>
              <a:gd name="T9" fmla="*/ 92 h 92"/>
              <a:gd name="T10" fmla="*/ 75 w 91"/>
              <a:gd name="T11" fmla="*/ 34 h 92"/>
              <a:gd name="T12" fmla="*/ 70 w 91"/>
              <a:gd name="T13" fmla="*/ 28 h 92"/>
              <a:gd name="T14" fmla="*/ 67 w 91"/>
              <a:gd name="T15" fmla="*/ 27 h 92"/>
              <a:gd name="T16" fmla="*/ 65 w 91"/>
              <a:gd name="T17" fmla="*/ 28 h 92"/>
              <a:gd name="T18" fmla="*/ 40 w 91"/>
              <a:gd name="T19" fmla="*/ 53 h 92"/>
              <a:gd name="T20" fmla="*/ 27 w 91"/>
              <a:gd name="T21" fmla="*/ 39 h 92"/>
              <a:gd name="T22" fmla="*/ 24 w 91"/>
              <a:gd name="T23" fmla="*/ 38 h 92"/>
              <a:gd name="T24" fmla="*/ 21 w 91"/>
              <a:gd name="T25" fmla="*/ 39 h 92"/>
              <a:gd name="T26" fmla="*/ 16 w 91"/>
              <a:gd name="T27" fmla="*/ 44 h 92"/>
              <a:gd name="T28" fmla="*/ 15 w 91"/>
              <a:gd name="T29" fmla="*/ 47 h 92"/>
              <a:gd name="T30" fmla="*/ 16 w 91"/>
              <a:gd name="T31" fmla="*/ 50 h 92"/>
              <a:gd name="T32" fmla="*/ 38 w 91"/>
              <a:gd name="T33" fmla="*/ 71 h 92"/>
              <a:gd name="T34" fmla="*/ 40 w 91"/>
              <a:gd name="T35" fmla="*/ 73 h 92"/>
              <a:gd name="T36" fmla="*/ 43 w 91"/>
              <a:gd name="T37" fmla="*/ 71 h 92"/>
              <a:gd name="T38" fmla="*/ 75 w 91"/>
              <a:gd name="T39" fmla="*/ 39 h 92"/>
              <a:gd name="T40" fmla="*/ 76 w 91"/>
              <a:gd name="T41" fmla="*/ 36 h 92"/>
              <a:gd name="T42" fmla="*/ 75 w 91"/>
              <a:gd name="T43"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2">
                <a:moveTo>
                  <a:pt x="46" y="92"/>
                </a:moveTo>
                <a:cubicBezTo>
                  <a:pt x="20" y="92"/>
                  <a:pt x="0" y="71"/>
                  <a:pt x="0" y="46"/>
                </a:cubicBezTo>
                <a:cubicBezTo>
                  <a:pt x="0" y="21"/>
                  <a:pt x="20" y="0"/>
                  <a:pt x="46" y="0"/>
                </a:cubicBezTo>
                <a:cubicBezTo>
                  <a:pt x="71" y="0"/>
                  <a:pt x="91" y="21"/>
                  <a:pt x="91" y="46"/>
                </a:cubicBezTo>
                <a:cubicBezTo>
                  <a:pt x="91" y="71"/>
                  <a:pt x="71" y="92"/>
                  <a:pt x="46" y="92"/>
                </a:cubicBezTo>
                <a:close/>
                <a:moveTo>
                  <a:pt x="75" y="34"/>
                </a:moveTo>
                <a:cubicBezTo>
                  <a:pt x="70" y="28"/>
                  <a:pt x="70" y="28"/>
                  <a:pt x="70" y="28"/>
                </a:cubicBezTo>
                <a:cubicBezTo>
                  <a:pt x="69" y="28"/>
                  <a:pt x="68" y="27"/>
                  <a:pt x="67" y="27"/>
                </a:cubicBezTo>
                <a:cubicBezTo>
                  <a:pt x="66" y="27"/>
                  <a:pt x="65" y="28"/>
                  <a:pt x="65" y="28"/>
                </a:cubicBezTo>
                <a:cubicBezTo>
                  <a:pt x="40" y="53"/>
                  <a:pt x="40" y="53"/>
                  <a:pt x="40" y="53"/>
                </a:cubicBezTo>
                <a:cubicBezTo>
                  <a:pt x="27" y="39"/>
                  <a:pt x="27" y="39"/>
                  <a:pt x="27" y="39"/>
                </a:cubicBezTo>
                <a:cubicBezTo>
                  <a:pt x="26" y="38"/>
                  <a:pt x="25" y="38"/>
                  <a:pt x="24" y="38"/>
                </a:cubicBezTo>
                <a:cubicBezTo>
                  <a:pt x="23" y="38"/>
                  <a:pt x="22" y="38"/>
                  <a:pt x="21" y="39"/>
                </a:cubicBezTo>
                <a:cubicBezTo>
                  <a:pt x="16" y="44"/>
                  <a:pt x="16" y="44"/>
                  <a:pt x="16" y="44"/>
                </a:cubicBezTo>
                <a:cubicBezTo>
                  <a:pt x="15" y="45"/>
                  <a:pt x="15" y="46"/>
                  <a:pt x="15" y="47"/>
                </a:cubicBezTo>
                <a:cubicBezTo>
                  <a:pt x="15" y="48"/>
                  <a:pt x="15" y="49"/>
                  <a:pt x="16" y="50"/>
                </a:cubicBezTo>
                <a:cubicBezTo>
                  <a:pt x="38" y="71"/>
                  <a:pt x="38" y="71"/>
                  <a:pt x="38" y="71"/>
                </a:cubicBezTo>
                <a:cubicBezTo>
                  <a:pt x="38" y="72"/>
                  <a:pt x="39" y="73"/>
                  <a:pt x="40" y="73"/>
                </a:cubicBezTo>
                <a:cubicBezTo>
                  <a:pt x="41" y="73"/>
                  <a:pt x="42" y="72"/>
                  <a:pt x="43" y="71"/>
                </a:cubicBezTo>
                <a:cubicBezTo>
                  <a:pt x="75" y="39"/>
                  <a:pt x="75" y="39"/>
                  <a:pt x="75" y="39"/>
                </a:cubicBezTo>
                <a:cubicBezTo>
                  <a:pt x="76" y="38"/>
                  <a:pt x="76" y="37"/>
                  <a:pt x="76" y="36"/>
                </a:cubicBezTo>
                <a:cubicBezTo>
                  <a:pt x="76" y="35"/>
                  <a:pt x="76" y="34"/>
                  <a:pt x="75" y="34"/>
                </a:cubicBez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188"/>
          <p:cNvSpPr>
            <a:spLocks noEditPoints="1"/>
          </p:cNvSpPr>
          <p:nvPr/>
        </p:nvSpPr>
        <p:spPr bwMode="auto">
          <a:xfrm>
            <a:off x="3021105" y="3247568"/>
            <a:ext cx="1173333" cy="1080000"/>
          </a:xfrm>
          <a:custGeom>
            <a:avLst/>
            <a:gdLst>
              <a:gd name="T0" fmla="*/ 92 w 92"/>
              <a:gd name="T1" fmla="*/ 46 h 92"/>
              <a:gd name="T2" fmla="*/ 46 w 92"/>
              <a:gd name="T3" fmla="*/ 92 h 92"/>
              <a:gd name="T4" fmla="*/ 0 w 92"/>
              <a:gd name="T5" fmla="*/ 46 h 92"/>
              <a:gd name="T6" fmla="*/ 46 w 92"/>
              <a:gd name="T7" fmla="*/ 0 h 92"/>
              <a:gd name="T8" fmla="*/ 92 w 92"/>
              <a:gd name="T9" fmla="*/ 46 h 92"/>
              <a:gd name="T10" fmla="*/ 54 w 92"/>
              <a:gd name="T11" fmla="*/ 17 h 92"/>
              <a:gd name="T12" fmla="*/ 54 w 92"/>
              <a:gd name="T13" fmla="*/ 16 h 92"/>
              <a:gd name="T14" fmla="*/ 52 w 92"/>
              <a:gd name="T15" fmla="*/ 16 h 92"/>
              <a:gd name="T16" fmla="*/ 39 w 92"/>
              <a:gd name="T17" fmla="*/ 16 h 92"/>
              <a:gd name="T18" fmla="*/ 38 w 92"/>
              <a:gd name="T19" fmla="*/ 16 h 92"/>
              <a:gd name="T20" fmla="*/ 37 w 92"/>
              <a:gd name="T21" fmla="*/ 17 h 92"/>
              <a:gd name="T22" fmla="*/ 38 w 92"/>
              <a:gd name="T23" fmla="*/ 54 h 92"/>
              <a:gd name="T24" fmla="*/ 40 w 92"/>
              <a:gd name="T25" fmla="*/ 56 h 92"/>
              <a:gd name="T26" fmla="*/ 51 w 92"/>
              <a:gd name="T27" fmla="*/ 56 h 92"/>
              <a:gd name="T28" fmla="*/ 53 w 92"/>
              <a:gd name="T29" fmla="*/ 54 h 92"/>
              <a:gd name="T30" fmla="*/ 54 w 92"/>
              <a:gd name="T31" fmla="*/ 17 h 92"/>
              <a:gd name="T32" fmla="*/ 53 w 92"/>
              <a:gd name="T33" fmla="*/ 63 h 92"/>
              <a:gd name="T34" fmla="*/ 52 w 92"/>
              <a:gd name="T35" fmla="*/ 61 h 92"/>
              <a:gd name="T36" fmla="*/ 40 w 92"/>
              <a:gd name="T37" fmla="*/ 61 h 92"/>
              <a:gd name="T38" fmla="*/ 38 w 92"/>
              <a:gd name="T39" fmla="*/ 63 h 92"/>
              <a:gd name="T40" fmla="*/ 38 w 92"/>
              <a:gd name="T41" fmla="*/ 75 h 92"/>
              <a:gd name="T42" fmla="*/ 40 w 92"/>
              <a:gd name="T43" fmla="*/ 77 h 92"/>
              <a:gd name="T44" fmla="*/ 52 w 92"/>
              <a:gd name="T45" fmla="*/ 77 h 92"/>
              <a:gd name="T46" fmla="*/ 53 w 92"/>
              <a:gd name="T47" fmla="*/ 75 h 92"/>
              <a:gd name="T48" fmla="*/ 53 w 92"/>
              <a:gd name="T49"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92">
                <a:moveTo>
                  <a:pt x="92" y="46"/>
                </a:moveTo>
                <a:cubicBezTo>
                  <a:pt x="92" y="71"/>
                  <a:pt x="71" y="92"/>
                  <a:pt x="46" y="92"/>
                </a:cubicBezTo>
                <a:cubicBezTo>
                  <a:pt x="21" y="92"/>
                  <a:pt x="0" y="71"/>
                  <a:pt x="0" y="46"/>
                </a:cubicBezTo>
                <a:cubicBezTo>
                  <a:pt x="0" y="21"/>
                  <a:pt x="21" y="0"/>
                  <a:pt x="46" y="0"/>
                </a:cubicBezTo>
                <a:cubicBezTo>
                  <a:pt x="71" y="0"/>
                  <a:pt x="92" y="21"/>
                  <a:pt x="92" y="46"/>
                </a:cubicBezTo>
                <a:close/>
                <a:moveTo>
                  <a:pt x="54" y="17"/>
                </a:moveTo>
                <a:cubicBezTo>
                  <a:pt x="54" y="17"/>
                  <a:pt x="54" y="16"/>
                  <a:pt x="54" y="16"/>
                </a:cubicBezTo>
                <a:cubicBezTo>
                  <a:pt x="53" y="16"/>
                  <a:pt x="53" y="16"/>
                  <a:pt x="52" y="16"/>
                </a:cubicBezTo>
                <a:cubicBezTo>
                  <a:pt x="39" y="16"/>
                  <a:pt x="39" y="16"/>
                  <a:pt x="39" y="16"/>
                </a:cubicBezTo>
                <a:cubicBezTo>
                  <a:pt x="39" y="16"/>
                  <a:pt x="38" y="16"/>
                  <a:pt x="38" y="16"/>
                </a:cubicBezTo>
                <a:cubicBezTo>
                  <a:pt x="37" y="16"/>
                  <a:pt x="37" y="17"/>
                  <a:pt x="37" y="17"/>
                </a:cubicBezTo>
                <a:cubicBezTo>
                  <a:pt x="38" y="54"/>
                  <a:pt x="38" y="54"/>
                  <a:pt x="38" y="54"/>
                </a:cubicBezTo>
                <a:cubicBezTo>
                  <a:pt x="38" y="55"/>
                  <a:pt x="39" y="56"/>
                  <a:pt x="40" y="56"/>
                </a:cubicBezTo>
                <a:cubicBezTo>
                  <a:pt x="51" y="56"/>
                  <a:pt x="51" y="56"/>
                  <a:pt x="51" y="56"/>
                </a:cubicBezTo>
                <a:cubicBezTo>
                  <a:pt x="52" y="56"/>
                  <a:pt x="53" y="55"/>
                  <a:pt x="53" y="54"/>
                </a:cubicBezTo>
                <a:lnTo>
                  <a:pt x="54" y="17"/>
                </a:lnTo>
                <a:close/>
                <a:moveTo>
                  <a:pt x="53" y="63"/>
                </a:moveTo>
                <a:cubicBezTo>
                  <a:pt x="53" y="62"/>
                  <a:pt x="53" y="61"/>
                  <a:pt x="52" y="61"/>
                </a:cubicBezTo>
                <a:cubicBezTo>
                  <a:pt x="40" y="61"/>
                  <a:pt x="40" y="61"/>
                  <a:pt x="40" y="61"/>
                </a:cubicBezTo>
                <a:cubicBezTo>
                  <a:pt x="39" y="61"/>
                  <a:pt x="38" y="62"/>
                  <a:pt x="38" y="63"/>
                </a:cubicBezTo>
                <a:cubicBezTo>
                  <a:pt x="38" y="75"/>
                  <a:pt x="38" y="75"/>
                  <a:pt x="38" y="75"/>
                </a:cubicBezTo>
                <a:cubicBezTo>
                  <a:pt x="38" y="76"/>
                  <a:pt x="39" y="77"/>
                  <a:pt x="40" y="77"/>
                </a:cubicBezTo>
                <a:cubicBezTo>
                  <a:pt x="52" y="77"/>
                  <a:pt x="52" y="77"/>
                  <a:pt x="52" y="77"/>
                </a:cubicBezTo>
                <a:cubicBezTo>
                  <a:pt x="53" y="77"/>
                  <a:pt x="53" y="76"/>
                  <a:pt x="53" y="75"/>
                </a:cubicBezTo>
                <a:lnTo>
                  <a:pt x="53" y="63"/>
                </a:ln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2496800" y="914400"/>
            <a:ext cx="1219200" cy="914400"/>
          </a:xfrm>
          <a:prstGeom prst="rect">
            <a:avLst/>
          </a:prstGeom>
          <a:noFill/>
        </p:spPr>
        <p:txBody>
          <a:bodyPr wrap="none" rtlCol="0">
            <a:normAutofit/>
          </a:bodyPr>
          <a:lstStyle/>
          <a:p>
            <a:endParaRPr lang="en-US" dirty="0">
              <a:latin typeface="Georgia" panose="02040502050405020303" pitchFamily="18" charset="0"/>
            </a:endParaRPr>
          </a:p>
        </p:txBody>
      </p:sp>
      <p:pic>
        <p:nvPicPr>
          <p:cNvPr id="11" name="Picture 10"/>
          <p:cNvPicPr>
            <a:picLocks noChangeAspect="1"/>
          </p:cNvPicPr>
          <p:nvPr/>
        </p:nvPicPr>
        <p:blipFill>
          <a:blip r:embed="rId3"/>
          <a:stretch>
            <a:fillRect/>
          </a:stretch>
        </p:blipFill>
        <p:spPr>
          <a:xfrm>
            <a:off x="406400" y="6350000"/>
            <a:ext cx="1778000" cy="279400"/>
          </a:xfrm>
          <a:prstGeom prst="rect">
            <a:avLst/>
          </a:prstGeom>
        </p:spPr>
      </p:pic>
      <p:sp>
        <p:nvSpPr>
          <p:cNvPr id="13" name="Заголовок 1"/>
          <p:cNvSpPr>
            <a:spLocks noGrp="1"/>
          </p:cNvSpPr>
          <p:nvPr>
            <p:ph type="title"/>
          </p:nvPr>
        </p:nvSpPr>
        <p:spPr>
          <a:xfrm>
            <a:off x="609600" y="250826"/>
            <a:ext cx="10972800" cy="436563"/>
          </a:xfrm>
        </p:spPr>
        <p:txBody>
          <a:bodyPr/>
          <a:lstStyle/>
          <a:p>
            <a:r>
              <a:rPr lang="ru-RU" dirty="0" smtClean="0">
                <a:solidFill>
                  <a:schemeClr val="tx1">
                    <a:lumMod val="50000"/>
                    <a:lumOff val="50000"/>
                  </a:schemeClr>
                </a:solidFill>
              </a:rPr>
              <a:t>КЕЙС</a:t>
            </a:r>
            <a:endParaRPr lang="ru-RU" dirty="0">
              <a:solidFill>
                <a:schemeClr val="tx1">
                  <a:lumMod val="50000"/>
                  <a:lumOff val="50000"/>
                </a:schemeClr>
              </a:solidFill>
            </a:endParaRPr>
          </a:p>
        </p:txBody>
      </p:sp>
    </p:spTree>
    <p:extLst>
      <p:ext uri="{BB962C8B-B14F-4D97-AF65-F5344CB8AC3E}">
        <p14:creationId xmlns:p14="http://schemas.microsoft.com/office/powerpoint/2010/main" val="1817514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ginesfixing.tif"/>
          <p:cNvPicPr>
            <a:picLocks noChangeAspect="1"/>
          </p:cNvPicPr>
          <p:nvPr/>
        </p:nvPicPr>
        <p:blipFill rotWithShape="1">
          <a:blip r:embed="rId2" cstate="print">
            <a:extLst>
              <a:ext uri="{28A0092B-C50C-407E-A947-70E740481C1C}">
                <a14:useLocalDpi xmlns:a14="http://schemas.microsoft.com/office/drawing/2010/main"/>
              </a:ext>
            </a:extLst>
          </a:blip>
          <a:srcRect r="809" b="8934"/>
          <a:stretch/>
        </p:blipFill>
        <p:spPr>
          <a:xfrm>
            <a:off x="0" y="0"/>
            <a:ext cx="12093262" cy="6858000"/>
          </a:xfrm>
          <a:prstGeom prst="rect">
            <a:avLst/>
          </a:prstGeom>
        </p:spPr>
      </p:pic>
      <p:sp>
        <p:nvSpPr>
          <p:cNvPr id="4" name="Slide Number Placeholder 3"/>
          <p:cNvSpPr>
            <a:spLocks noGrp="1"/>
          </p:cNvSpPr>
          <p:nvPr>
            <p:ph type="sldNum" sz="quarter" idx="4294967295"/>
          </p:nvPr>
        </p:nvSpPr>
        <p:spPr>
          <a:xfrm>
            <a:off x="11328000" y="6198360"/>
            <a:ext cx="576064" cy="365125"/>
          </a:xfrm>
          <a:prstGeom prst="rect">
            <a:avLst/>
          </a:prstGeom>
        </p:spPr>
        <p:txBody>
          <a:bodyPr/>
          <a:lstStyle/>
          <a:p>
            <a:fld id="{A2122869-4F12-4F27-8C86-82C64093F4E8}"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45028914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p:cNvSpPr txBox="1">
            <a:spLocks/>
          </p:cNvSpPr>
          <p:nvPr/>
        </p:nvSpPr>
        <p:spPr>
          <a:xfrm>
            <a:off x="711200" y="914401"/>
            <a:ext cx="5588000" cy="3886201"/>
          </a:xfrm>
          <a:prstGeom prst="rect">
            <a:avLst/>
          </a:prstGeom>
        </p:spPr>
        <p:txBody>
          <a:bodyPr anchor="ctr">
            <a:noAutofit/>
          </a:bodyPr>
          <a:lstStyle>
            <a:lvl1pPr marL="342900"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baseline="0">
                <a:solidFill>
                  <a:schemeClr val="tx1"/>
                </a:solidFill>
                <a:latin typeface="Georgia" panose="02040502050405020303" pitchFamily="18" charset="0"/>
                <a:ea typeface="+mn-ea"/>
                <a:cs typeface="+mn-cs"/>
              </a:defRPr>
            </a:lvl1pPr>
            <a:lvl2pPr marL="523875"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baseline="0">
                <a:solidFill>
                  <a:schemeClr val="tx1"/>
                </a:solidFill>
                <a:latin typeface="Georgia" panose="02040502050405020303" pitchFamily="18" charset="0"/>
                <a:ea typeface="+mn-ea"/>
                <a:cs typeface="+mn-cs"/>
              </a:defRPr>
            </a:lvl2pPr>
            <a:lvl3pPr marL="704850"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a:solidFill>
                  <a:schemeClr val="tx1"/>
                </a:solidFill>
                <a:latin typeface="Georgia" panose="02040502050405020303" pitchFamily="18" charset="0"/>
                <a:ea typeface="+mn-ea"/>
                <a:cs typeface="+mn-cs"/>
              </a:defRPr>
            </a:lvl3pPr>
            <a:lvl4pPr marL="828675" marR="0" indent="-285750" algn="l" defTabSz="914400" rtl="0" eaLnBrk="0" fontAlgn="base" latinLnBrk="0" hangingPunct="0">
              <a:lnSpc>
                <a:spcPct val="100000"/>
              </a:lnSpc>
              <a:spcBef>
                <a:spcPct val="0"/>
              </a:spcBef>
              <a:spcAft>
                <a:spcPts val="400"/>
              </a:spcAft>
              <a:buClr>
                <a:schemeClr val="accent3"/>
              </a:buClr>
              <a:buSzTx/>
              <a:buFont typeface="Arial" panose="020B0604020202020204" pitchFamily="34" charset="0"/>
              <a:buChar char="•"/>
              <a:tabLst/>
              <a:defRPr sz="1800" kern="1200">
                <a:solidFill>
                  <a:schemeClr val="tx1"/>
                </a:solidFill>
                <a:latin typeface="Georgia" panose="02040502050405020303" pitchFamily="18" charset="0"/>
                <a:ea typeface="+mn-ea"/>
                <a:cs typeface="+mn-cs"/>
              </a:defRPr>
            </a:lvl4pPr>
            <a:lvl5pPr marL="1057275"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mj-lt"/>
              <a:buNone/>
            </a:pPr>
            <a:r>
              <a:rPr lang="ru-RU" sz="2800" dirty="0" smtClean="0">
                <a:solidFill>
                  <a:schemeClr val="tx1">
                    <a:lumMod val="50000"/>
                    <a:lumOff val="50000"/>
                  </a:schemeClr>
                </a:solidFill>
                <a:latin typeface="+mj-lt"/>
              </a:rPr>
              <a:t>Была реализована кампания с использованием веселых и красочных историй супергероев </a:t>
            </a:r>
            <a:r>
              <a:rPr lang="en-US" sz="2800" dirty="0" smtClean="0">
                <a:solidFill>
                  <a:schemeClr val="tx1">
                    <a:lumMod val="50000"/>
                    <a:lumOff val="50000"/>
                  </a:schemeClr>
                </a:solidFill>
                <a:latin typeface="+mj-lt"/>
                <a:cs typeface="Arial Black"/>
              </a:rPr>
              <a:t>“Superpower Stories”</a:t>
            </a:r>
            <a:r>
              <a:rPr lang="en-US" sz="2800" dirty="0" smtClean="0">
                <a:solidFill>
                  <a:schemeClr val="tx1">
                    <a:lumMod val="50000"/>
                    <a:lumOff val="50000"/>
                  </a:schemeClr>
                </a:solidFill>
                <a:latin typeface="+mj-lt"/>
              </a:rPr>
              <a:t> </a:t>
            </a:r>
            <a:r>
              <a:rPr lang="ru-RU" sz="2800" dirty="0" smtClean="0">
                <a:solidFill>
                  <a:schemeClr val="tx1">
                    <a:lumMod val="50000"/>
                    <a:lumOff val="50000"/>
                  </a:schemeClr>
                </a:solidFill>
                <a:latin typeface="+mj-lt"/>
              </a:rPr>
              <a:t>чтобы показать, сколько интересного может происходить благодаря турбинам </a:t>
            </a:r>
            <a:endParaRPr lang="en-US" sz="2800" dirty="0">
              <a:solidFill>
                <a:schemeClr val="tx1">
                  <a:lumMod val="50000"/>
                  <a:lumOff val="50000"/>
                </a:schemeClr>
              </a:solidFill>
              <a:latin typeface="+mj-lt"/>
            </a:endParaRPr>
          </a:p>
        </p:txBody>
      </p:sp>
      <p:pic>
        <p:nvPicPr>
          <p:cNvPr id="13" name="Picture 12" descr="Macintosh HD:private:var:folders:f0:zjbqmc7x7j34ydpfqn2r2929r3y5fy:T:TemporaryItems:Rolls-Royce Case Studies_Page_4.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7023051" cy="9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500"/>
          <a:stretch/>
        </p:blipFill>
        <p:spPr>
          <a:xfrm>
            <a:off x="-39379" y="4925198"/>
            <a:ext cx="7049779" cy="1932803"/>
          </a:xfrm>
          <a:prstGeom prst="rect">
            <a:avLst/>
          </a:prstGeom>
        </p:spPr>
      </p:pic>
      <p:grpSp>
        <p:nvGrpSpPr>
          <p:cNvPr id="14" name="Group 13"/>
          <p:cNvGrpSpPr/>
          <p:nvPr/>
        </p:nvGrpSpPr>
        <p:grpSpPr>
          <a:xfrm>
            <a:off x="7010400" y="1"/>
            <a:ext cx="5181600" cy="6865297"/>
            <a:chOff x="5175662" y="905545"/>
            <a:chExt cx="2910616" cy="5141846"/>
          </a:xfrm>
        </p:grpSpPr>
        <p:pic>
          <p:nvPicPr>
            <p:cNvPr id="15" name="Picture 14" descr="Rolls_Royce_Awards_Entry_V002_Page_12_Image_0002.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75662" y="2971800"/>
              <a:ext cx="2910616" cy="307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Rolls_Royce_Awards_Entry_V002_Page_08_Image_0002.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75663" y="905545"/>
              <a:ext cx="2910615" cy="207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513167" y="384830"/>
            <a:ext cx="1219200" cy="914400"/>
          </a:xfrm>
          <a:prstGeom prst="rect">
            <a:avLst/>
          </a:prstGeom>
          <a:noFill/>
        </p:spPr>
        <p:txBody>
          <a:bodyPr wrap="none" rtlCol="0">
            <a:normAutofit/>
          </a:bodyPr>
          <a:lstStyle/>
          <a:p>
            <a:endParaRPr lang="en-US" dirty="0">
              <a:latin typeface="Georgia" panose="02040502050405020303" pitchFamily="18" charset="0"/>
            </a:endParaRPr>
          </a:p>
        </p:txBody>
      </p:sp>
    </p:spTree>
    <p:extLst>
      <p:ext uri="{BB962C8B-B14F-4D97-AF65-F5344CB8AC3E}">
        <p14:creationId xmlns:p14="http://schemas.microsoft.com/office/powerpoint/2010/main" val="4122531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Rolls_Royce_Awards_Entry_V002_Page_09_Image_000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2209801"/>
            <a:ext cx="8152326" cy="221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Rolls_Royce_Awards_Entry_V002_Page_04_Image_000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07939" y="4419600"/>
            <a:ext cx="488406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Rolls_Royce_Awards_Entry_V002_Page_10_Image_0004.jpg"/>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4775200" y="4419600"/>
            <a:ext cx="264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 y="0"/>
            <a:ext cx="8152327" cy="2209800"/>
            <a:chOff x="41910" y="0"/>
            <a:chExt cx="5908586" cy="2225312"/>
          </a:xfrm>
        </p:grpSpPr>
        <p:pic>
          <p:nvPicPr>
            <p:cNvPr id="11" name="Picture 8" descr="Rolls_Royce_Awards_Entry_V002_Page_07_Image_000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41910" y="0"/>
              <a:ext cx="2701292" cy="222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Rolls_Royce_Awards_Entry_V002_Page_04_Image_0004.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2733467" y="0"/>
              <a:ext cx="3217029" cy="222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 descr="Rolls_Royce_Awards_Entry_V002_Page_04_Image_0001.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0" y="4419600"/>
            <a:ext cx="490567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8"/>
          <p:cNvSpPr>
            <a:spLocks noGrp="1"/>
          </p:cNvSpPr>
          <p:nvPr>
            <p:ph sz="half" idx="2"/>
          </p:nvPr>
        </p:nvSpPr>
        <p:spPr>
          <a:xfrm>
            <a:off x="8152326" y="4580"/>
            <a:ext cx="3454400" cy="4419600"/>
          </a:xfrm>
          <a:solidFill>
            <a:schemeClr val="bg1"/>
          </a:solidFill>
        </p:spPr>
        <p:txBody>
          <a:bodyPr anchor="ctr">
            <a:noAutofit/>
          </a:bodyPr>
          <a:lstStyle/>
          <a:p>
            <a:pPr marL="0" indent="0" algn="ctr">
              <a:buClr>
                <a:schemeClr val="bg1"/>
              </a:buClr>
              <a:buNone/>
            </a:pPr>
            <a:r>
              <a:rPr lang="ru-RU" dirty="0" smtClean="0">
                <a:solidFill>
                  <a:schemeClr val="tx1">
                    <a:lumMod val="50000"/>
                    <a:lumOff val="50000"/>
                  </a:schemeClr>
                </a:solidFill>
                <a:latin typeface="+mj-lt"/>
              </a:rPr>
              <a:t> </a:t>
            </a:r>
            <a:r>
              <a:rPr lang="ru-RU" u="sng" dirty="0" smtClean="0">
                <a:solidFill>
                  <a:schemeClr val="tx1">
                    <a:lumMod val="50000"/>
                    <a:lumOff val="50000"/>
                  </a:schemeClr>
                </a:solidFill>
                <a:latin typeface="+mj-lt"/>
              </a:rPr>
              <a:t>Материалы</a:t>
            </a:r>
            <a:r>
              <a:rPr lang="en-US" u="sng" dirty="0" smtClean="0">
                <a:solidFill>
                  <a:schemeClr val="tx1">
                    <a:lumMod val="50000"/>
                    <a:lumOff val="50000"/>
                  </a:schemeClr>
                </a:solidFill>
                <a:latin typeface="+mj-lt"/>
              </a:rPr>
              <a:t>: </a:t>
            </a:r>
          </a:p>
          <a:p>
            <a:pPr>
              <a:buClr>
                <a:schemeClr val="bg1"/>
              </a:buClr>
              <a:buFont typeface="Arial" panose="020B0604020202020204" pitchFamily="34" charset="0"/>
              <a:buChar char="•"/>
            </a:pPr>
            <a:r>
              <a:rPr lang="ru-RU" dirty="0" smtClean="0">
                <a:solidFill>
                  <a:schemeClr val="tx1">
                    <a:lumMod val="50000"/>
                    <a:lumOff val="50000"/>
                  </a:schemeClr>
                </a:solidFill>
                <a:latin typeface="+mj-lt"/>
              </a:rPr>
              <a:t>Брошюры</a:t>
            </a:r>
            <a:endParaRPr lang="en-US" dirty="0" smtClean="0">
              <a:solidFill>
                <a:schemeClr val="tx1">
                  <a:lumMod val="50000"/>
                  <a:lumOff val="50000"/>
                </a:schemeClr>
              </a:solidFill>
              <a:latin typeface="+mj-lt"/>
            </a:endParaRPr>
          </a:p>
          <a:p>
            <a:pPr>
              <a:buClr>
                <a:schemeClr val="bg1"/>
              </a:buClr>
              <a:buFont typeface="Arial" panose="020B0604020202020204" pitchFamily="34" charset="0"/>
              <a:buChar char="•"/>
            </a:pPr>
            <a:r>
              <a:rPr lang="ru-RU" dirty="0" smtClean="0">
                <a:solidFill>
                  <a:schemeClr val="tx1">
                    <a:lumMod val="50000"/>
                    <a:lumOff val="50000"/>
                  </a:schemeClr>
                </a:solidFill>
                <a:latin typeface="+mj-lt"/>
              </a:rPr>
              <a:t>Вебсайт</a:t>
            </a:r>
            <a:endParaRPr lang="en-US" dirty="0" smtClean="0">
              <a:solidFill>
                <a:schemeClr val="tx1">
                  <a:lumMod val="50000"/>
                  <a:lumOff val="50000"/>
                </a:schemeClr>
              </a:solidFill>
              <a:latin typeface="+mj-lt"/>
            </a:endParaRPr>
          </a:p>
          <a:p>
            <a:pPr>
              <a:buClr>
                <a:schemeClr val="bg1"/>
              </a:buClr>
              <a:buFont typeface="Arial" panose="020B0604020202020204" pitchFamily="34" charset="0"/>
              <a:buChar char="•"/>
            </a:pPr>
            <a:r>
              <a:rPr lang="en-US" dirty="0" smtClean="0">
                <a:solidFill>
                  <a:schemeClr val="tx1">
                    <a:lumMod val="50000"/>
                    <a:lumOff val="50000"/>
                  </a:schemeClr>
                </a:solidFill>
                <a:latin typeface="+mj-lt"/>
              </a:rPr>
              <a:t>Social media </a:t>
            </a:r>
            <a:r>
              <a:rPr lang="ru-RU" dirty="0" smtClean="0">
                <a:solidFill>
                  <a:schemeClr val="tx1">
                    <a:lumMod val="50000"/>
                    <a:lumOff val="50000"/>
                  </a:schemeClr>
                </a:solidFill>
                <a:latin typeface="+mj-lt"/>
              </a:rPr>
              <a:t>Интерактивные стенды в школах</a:t>
            </a:r>
            <a:endParaRPr lang="en-US" dirty="0" smtClean="0">
              <a:solidFill>
                <a:schemeClr val="tx1">
                  <a:lumMod val="50000"/>
                  <a:lumOff val="50000"/>
                </a:schemeClr>
              </a:solidFill>
              <a:latin typeface="+mj-lt"/>
            </a:endParaRPr>
          </a:p>
        </p:txBody>
      </p:sp>
    </p:spTree>
    <p:extLst>
      <p:ext uri="{BB962C8B-B14F-4D97-AF65-F5344CB8AC3E}">
        <p14:creationId xmlns:p14="http://schemas.microsoft.com/office/powerpoint/2010/main" val="412870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1600" y="381000"/>
            <a:ext cx="8534400" cy="1600200"/>
          </a:xfrm>
        </p:spPr>
        <p:txBody>
          <a:bodyPr anchor="ctr">
            <a:normAutofit/>
          </a:bodyPr>
          <a:lstStyle/>
          <a:p>
            <a:pPr marL="0" indent="0">
              <a:buNone/>
            </a:pPr>
            <a:r>
              <a:rPr lang="en-US" sz="3600" b="1" dirty="0" smtClean="0">
                <a:solidFill>
                  <a:schemeClr val="bg1"/>
                </a:solidFill>
                <a:latin typeface="+mj-lt"/>
              </a:rPr>
              <a:t>Capture the younger generation</a:t>
            </a:r>
          </a:p>
        </p:txBody>
      </p:sp>
      <p:sp>
        <p:nvSpPr>
          <p:cNvPr id="2" name="Oval 1"/>
          <p:cNvSpPr/>
          <p:nvPr/>
        </p:nvSpPr>
        <p:spPr>
          <a:xfrm>
            <a:off x="642471" y="1219200"/>
            <a:ext cx="1541929" cy="1371600"/>
          </a:xfrm>
          <a:prstGeom prst="ellipse">
            <a:avLst/>
          </a:prstGeom>
          <a:solidFill>
            <a:schemeClr val="accent2">
              <a:lumMod val="75000"/>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0" b="1" dirty="0" smtClean="0">
                <a:solidFill>
                  <a:schemeClr val="bg1"/>
                </a:solidFill>
              </a:rPr>
              <a:t>2</a:t>
            </a:r>
            <a:endParaRPr lang="en-US" sz="80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6203630"/>
              </p:ext>
            </p:extLst>
          </p:nvPr>
        </p:nvGraphicFramePr>
        <p:xfrm>
          <a:off x="2641600" y="1029494"/>
          <a:ext cx="8940800" cy="4978401"/>
        </p:xfrm>
        <a:graphic>
          <a:graphicData uri="http://schemas.openxmlformats.org/drawingml/2006/table">
            <a:tbl>
              <a:tblPr firstRow="1" bandRow="1">
                <a:tableStyleId>{0E3FDE45-AF77-4B5C-9715-49D594BDF05E}</a:tableStyleId>
              </a:tblPr>
              <a:tblGrid>
                <a:gridCol w="2260892"/>
                <a:gridCol w="6679908"/>
              </a:tblGrid>
              <a:tr h="1878969">
                <a:tc>
                  <a:txBody>
                    <a:bodyPr/>
                    <a:lstStyle/>
                    <a:p>
                      <a:pPr marL="0" indent="0" algn="ctr">
                        <a:buFont typeface="Arial" panose="020B0604020202020204" pitchFamily="34" charset="0"/>
                        <a:buNone/>
                      </a:pPr>
                      <a:endParaRPr lang="en-US" sz="4000" b="1" dirty="0" smtClean="0">
                        <a:solidFill>
                          <a:schemeClr val="tx1"/>
                        </a:solidFill>
                        <a:latin typeface="+mj-lt"/>
                      </a:endParaRPr>
                    </a:p>
                  </a:txBody>
                  <a:tcPr marL="365760" marR="365760" marT="182880" marB="182880"/>
                </a:tc>
                <a:tc>
                  <a:txBody>
                    <a:bodyPr/>
                    <a:lstStyle/>
                    <a:p>
                      <a:pPr marL="0" indent="0" algn="l">
                        <a:buFont typeface="Arial" panose="020B0604020202020204" pitchFamily="34" charset="0"/>
                        <a:buNone/>
                      </a:pPr>
                      <a:r>
                        <a:rPr lang="ru-RU" sz="4000" b="1" kern="1200" dirty="0" smtClean="0">
                          <a:solidFill>
                            <a:schemeClr val="tx1"/>
                          </a:solidFill>
                          <a:latin typeface="+mn-lt"/>
                          <a:ea typeface="+mn-ea"/>
                          <a:cs typeface="+mn-cs"/>
                        </a:rPr>
                        <a:t>КЕЙС</a:t>
                      </a:r>
                      <a:r>
                        <a:rPr lang="en-US" sz="4000" b="1" kern="1200" dirty="0" smtClean="0">
                          <a:solidFill>
                            <a:schemeClr val="tx1"/>
                          </a:solidFill>
                          <a:latin typeface="+mn-lt"/>
                          <a:ea typeface="+mn-ea"/>
                          <a:cs typeface="+mn-cs"/>
                        </a:rPr>
                        <a:t>: </a:t>
                      </a:r>
                    </a:p>
                    <a:p>
                      <a:pPr marL="0" indent="0" algn="l">
                        <a:buFont typeface="Arial" panose="020B0604020202020204" pitchFamily="34" charset="0"/>
                        <a:buNone/>
                      </a:pPr>
                      <a:r>
                        <a:rPr lang="en-US" sz="4000" b="1" kern="1200" dirty="0" smtClean="0">
                          <a:solidFill>
                            <a:schemeClr val="tx1"/>
                          </a:solidFill>
                          <a:latin typeface="+mn-lt"/>
                          <a:ea typeface="+mn-ea"/>
                          <a:cs typeface="+mn-cs"/>
                        </a:rPr>
                        <a:t>Kraft</a:t>
                      </a:r>
                      <a:endParaRPr lang="en-US" sz="3600" b="1" kern="1200" dirty="0" smtClean="0">
                        <a:solidFill>
                          <a:schemeClr val="tx1"/>
                        </a:solidFill>
                        <a:latin typeface="+mn-lt"/>
                        <a:ea typeface="+mn-ea"/>
                        <a:cs typeface="+mn-cs"/>
                      </a:endParaRPr>
                    </a:p>
                  </a:txBody>
                  <a:tcPr marL="365760" marR="365760" marT="182880" marB="182880"/>
                </a:tc>
              </a:tr>
              <a:tr h="1771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BCBD8"/>
                        </a:solidFill>
                        <a:latin typeface="+mn-lt"/>
                        <a:ea typeface="+mn-ea"/>
                        <a:cs typeface="+mn-cs"/>
                      </a:endParaRPr>
                    </a:p>
                  </a:txBody>
                  <a:tcPr marL="365760" marR="365760" marT="182880" marB="1828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t>Проблема: </a:t>
                      </a:r>
                      <a:br>
                        <a:rPr lang="ru-RU" sz="2400" kern="1200" dirty="0" smtClean="0"/>
                      </a:br>
                      <a:r>
                        <a:rPr lang="ru-RU" sz="2400" kern="1200" dirty="0" smtClean="0"/>
                        <a:t>Штаб-квартира в отдаленном городе</a:t>
                      </a:r>
                    </a:p>
                  </a:txBody>
                  <a:tcPr marL="365760" marR="365760" marT="182880" marB="182880"/>
                </a:tc>
              </a:tr>
              <a:tr h="1328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BCBD8"/>
                        </a:solidFill>
                        <a:latin typeface="+mn-lt"/>
                        <a:ea typeface="+mn-ea"/>
                        <a:cs typeface="+mn-cs"/>
                      </a:endParaRPr>
                    </a:p>
                  </a:txBody>
                  <a:tcPr marL="365760" marR="365760" marT="182880" marB="1828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t>Решение: </a:t>
                      </a:r>
                      <a:br>
                        <a:rPr lang="ru-RU" sz="2400" kern="1200" dirty="0" smtClean="0"/>
                      </a:br>
                      <a:r>
                        <a:rPr lang="ru-RU" sz="2400" kern="1200" dirty="0" smtClean="0"/>
                        <a:t>Сотрудники говорят о городе</a:t>
                      </a:r>
                    </a:p>
                  </a:txBody>
                  <a:tcPr marL="365760" marR="365760" marT="182880" marB="182880"/>
                </a:tc>
              </a:tr>
            </a:tbl>
          </a:graphicData>
        </a:graphic>
      </p:graphicFrame>
      <p:sp>
        <p:nvSpPr>
          <p:cNvPr id="5" name="Freeform 120"/>
          <p:cNvSpPr>
            <a:spLocks noEditPoints="1"/>
          </p:cNvSpPr>
          <p:nvPr/>
        </p:nvSpPr>
        <p:spPr bwMode="auto">
          <a:xfrm>
            <a:off x="3021105" y="1383482"/>
            <a:ext cx="1173333" cy="1080000"/>
          </a:xfrm>
          <a:custGeom>
            <a:avLst/>
            <a:gdLst>
              <a:gd name="T0" fmla="*/ 91 w 99"/>
              <a:gd name="T1" fmla="*/ 99 h 99"/>
              <a:gd name="T2" fmla="*/ 86 w 99"/>
              <a:gd name="T3" fmla="*/ 97 h 99"/>
              <a:gd name="T4" fmla="*/ 65 w 99"/>
              <a:gd name="T5" fmla="*/ 76 h 99"/>
              <a:gd name="T6" fmla="*/ 42 w 99"/>
              <a:gd name="T7" fmla="*/ 84 h 99"/>
              <a:gd name="T8" fmla="*/ 0 w 99"/>
              <a:gd name="T9" fmla="*/ 42 h 99"/>
              <a:gd name="T10" fmla="*/ 42 w 99"/>
              <a:gd name="T11" fmla="*/ 0 h 99"/>
              <a:gd name="T12" fmla="*/ 84 w 99"/>
              <a:gd name="T13" fmla="*/ 42 h 99"/>
              <a:gd name="T14" fmla="*/ 76 w 99"/>
              <a:gd name="T15" fmla="*/ 65 h 99"/>
              <a:gd name="T16" fmla="*/ 97 w 99"/>
              <a:gd name="T17" fmla="*/ 86 h 99"/>
              <a:gd name="T18" fmla="*/ 99 w 99"/>
              <a:gd name="T19" fmla="*/ 91 h 99"/>
              <a:gd name="T20" fmla="*/ 91 w 99"/>
              <a:gd name="T21" fmla="*/ 99 h 99"/>
              <a:gd name="T22" fmla="*/ 42 w 99"/>
              <a:gd name="T23" fmla="*/ 15 h 99"/>
              <a:gd name="T24" fmla="*/ 15 w 99"/>
              <a:gd name="T25" fmla="*/ 42 h 99"/>
              <a:gd name="T26" fmla="*/ 42 w 99"/>
              <a:gd name="T27" fmla="*/ 68 h 99"/>
              <a:gd name="T28" fmla="*/ 68 w 99"/>
              <a:gd name="T29" fmla="*/ 42 h 99"/>
              <a:gd name="T30" fmla="*/ 42 w 99"/>
              <a:gd name="T31"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99">
                <a:moveTo>
                  <a:pt x="91" y="99"/>
                </a:moveTo>
                <a:cubicBezTo>
                  <a:pt x="89" y="99"/>
                  <a:pt x="87" y="98"/>
                  <a:pt x="86" y="97"/>
                </a:cubicBezTo>
                <a:cubicBezTo>
                  <a:pt x="65" y="76"/>
                  <a:pt x="65" y="76"/>
                  <a:pt x="65" y="76"/>
                </a:cubicBezTo>
                <a:cubicBezTo>
                  <a:pt x="58" y="81"/>
                  <a:pt x="50" y="84"/>
                  <a:pt x="42" y="84"/>
                </a:cubicBezTo>
                <a:cubicBezTo>
                  <a:pt x="19" y="84"/>
                  <a:pt x="0" y="65"/>
                  <a:pt x="0" y="42"/>
                </a:cubicBezTo>
                <a:cubicBezTo>
                  <a:pt x="0" y="19"/>
                  <a:pt x="19" y="0"/>
                  <a:pt x="42" y="0"/>
                </a:cubicBezTo>
                <a:cubicBezTo>
                  <a:pt x="65" y="0"/>
                  <a:pt x="84" y="19"/>
                  <a:pt x="84" y="42"/>
                </a:cubicBezTo>
                <a:cubicBezTo>
                  <a:pt x="84" y="50"/>
                  <a:pt x="81" y="58"/>
                  <a:pt x="76" y="65"/>
                </a:cubicBezTo>
                <a:cubicBezTo>
                  <a:pt x="97" y="86"/>
                  <a:pt x="97" y="86"/>
                  <a:pt x="97" y="86"/>
                </a:cubicBezTo>
                <a:cubicBezTo>
                  <a:pt x="98" y="87"/>
                  <a:pt x="99" y="89"/>
                  <a:pt x="99" y="91"/>
                </a:cubicBezTo>
                <a:cubicBezTo>
                  <a:pt x="99" y="95"/>
                  <a:pt x="95" y="99"/>
                  <a:pt x="91" y="99"/>
                </a:cubicBezTo>
                <a:close/>
                <a:moveTo>
                  <a:pt x="42" y="15"/>
                </a:moveTo>
                <a:cubicBezTo>
                  <a:pt x="27" y="15"/>
                  <a:pt x="15" y="27"/>
                  <a:pt x="15" y="42"/>
                </a:cubicBezTo>
                <a:cubicBezTo>
                  <a:pt x="15" y="56"/>
                  <a:pt x="27" y="68"/>
                  <a:pt x="42" y="68"/>
                </a:cubicBezTo>
                <a:cubicBezTo>
                  <a:pt x="56" y="68"/>
                  <a:pt x="68" y="56"/>
                  <a:pt x="68" y="42"/>
                </a:cubicBezTo>
                <a:cubicBezTo>
                  <a:pt x="68" y="27"/>
                  <a:pt x="56" y="15"/>
                  <a:pt x="42" y="15"/>
                </a:cubicBez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167"/>
          <p:cNvSpPr>
            <a:spLocks noEditPoints="1"/>
          </p:cNvSpPr>
          <p:nvPr/>
        </p:nvSpPr>
        <p:spPr bwMode="auto">
          <a:xfrm>
            <a:off x="3021105" y="4784936"/>
            <a:ext cx="1173333" cy="1080000"/>
          </a:xfrm>
          <a:custGeom>
            <a:avLst/>
            <a:gdLst>
              <a:gd name="T0" fmla="*/ 46 w 91"/>
              <a:gd name="T1" fmla="*/ 92 h 92"/>
              <a:gd name="T2" fmla="*/ 0 w 91"/>
              <a:gd name="T3" fmla="*/ 46 h 92"/>
              <a:gd name="T4" fmla="*/ 46 w 91"/>
              <a:gd name="T5" fmla="*/ 0 h 92"/>
              <a:gd name="T6" fmla="*/ 91 w 91"/>
              <a:gd name="T7" fmla="*/ 46 h 92"/>
              <a:gd name="T8" fmla="*/ 46 w 91"/>
              <a:gd name="T9" fmla="*/ 92 h 92"/>
              <a:gd name="T10" fmla="*/ 75 w 91"/>
              <a:gd name="T11" fmla="*/ 34 h 92"/>
              <a:gd name="T12" fmla="*/ 70 w 91"/>
              <a:gd name="T13" fmla="*/ 28 h 92"/>
              <a:gd name="T14" fmla="*/ 67 w 91"/>
              <a:gd name="T15" fmla="*/ 27 h 92"/>
              <a:gd name="T16" fmla="*/ 65 w 91"/>
              <a:gd name="T17" fmla="*/ 28 h 92"/>
              <a:gd name="T18" fmla="*/ 40 w 91"/>
              <a:gd name="T19" fmla="*/ 53 h 92"/>
              <a:gd name="T20" fmla="*/ 27 w 91"/>
              <a:gd name="T21" fmla="*/ 39 h 92"/>
              <a:gd name="T22" fmla="*/ 24 w 91"/>
              <a:gd name="T23" fmla="*/ 38 h 92"/>
              <a:gd name="T24" fmla="*/ 21 w 91"/>
              <a:gd name="T25" fmla="*/ 39 h 92"/>
              <a:gd name="T26" fmla="*/ 16 w 91"/>
              <a:gd name="T27" fmla="*/ 44 h 92"/>
              <a:gd name="T28" fmla="*/ 15 w 91"/>
              <a:gd name="T29" fmla="*/ 47 h 92"/>
              <a:gd name="T30" fmla="*/ 16 w 91"/>
              <a:gd name="T31" fmla="*/ 50 h 92"/>
              <a:gd name="T32" fmla="*/ 38 w 91"/>
              <a:gd name="T33" fmla="*/ 71 h 92"/>
              <a:gd name="T34" fmla="*/ 40 w 91"/>
              <a:gd name="T35" fmla="*/ 73 h 92"/>
              <a:gd name="T36" fmla="*/ 43 w 91"/>
              <a:gd name="T37" fmla="*/ 71 h 92"/>
              <a:gd name="T38" fmla="*/ 75 w 91"/>
              <a:gd name="T39" fmla="*/ 39 h 92"/>
              <a:gd name="T40" fmla="*/ 76 w 91"/>
              <a:gd name="T41" fmla="*/ 36 h 92"/>
              <a:gd name="T42" fmla="*/ 75 w 91"/>
              <a:gd name="T43"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2">
                <a:moveTo>
                  <a:pt x="46" y="92"/>
                </a:moveTo>
                <a:cubicBezTo>
                  <a:pt x="20" y="92"/>
                  <a:pt x="0" y="71"/>
                  <a:pt x="0" y="46"/>
                </a:cubicBezTo>
                <a:cubicBezTo>
                  <a:pt x="0" y="21"/>
                  <a:pt x="20" y="0"/>
                  <a:pt x="46" y="0"/>
                </a:cubicBezTo>
                <a:cubicBezTo>
                  <a:pt x="71" y="0"/>
                  <a:pt x="91" y="21"/>
                  <a:pt x="91" y="46"/>
                </a:cubicBezTo>
                <a:cubicBezTo>
                  <a:pt x="91" y="71"/>
                  <a:pt x="71" y="92"/>
                  <a:pt x="46" y="92"/>
                </a:cubicBezTo>
                <a:close/>
                <a:moveTo>
                  <a:pt x="75" y="34"/>
                </a:moveTo>
                <a:cubicBezTo>
                  <a:pt x="70" y="28"/>
                  <a:pt x="70" y="28"/>
                  <a:pt x="70" y="28"/>
                </a:cubicBezTo>
                <a:cubicBezTo>
                  <a:pt x="69" y="28"/>
                  <a:pt x="68" y="27"/>
                  <a:pt x="67" y="27"/>
                </a:cubicBezTo>
                <a:cubicBezTo>
                  <a:pt x="66" y="27"/>
                  <a:pt x="65" y="28"/>
                  <a:pt x="65" y="28"/>
                </a:cubicBezTo>
                <a:cubicBezTo>
                  <a:pt x="40" y="53"/>
                  <a:pt x="40" y="53"/>
                  <a:pt x="40" y="53"/>
                </a:cubicBezTo>
                <a:cubicBezTo>
                  <a:pt x="27" y="39"/>
                  <a:pt x="27" y="39"/>
                  <a:pt x="27" y="39"/>
                </a:cubicBezTo>
                <a:cubicBezTo>
                  <a:pt x="26" y="38"/>
                  <a:pt x="25" y="38"/>
                  <a:pt x="24" y="38"/>
                </a:cubicBezTo>
                <a:cubicBezTo>
                  <a:pt x="23" y="38"/>
                  <a:pt x="22" y="38"/>
                  <a:pt x="21" y="39"/>
                </a:cubicBezTo>
                <a:cubicBezTo>
                  <a:pt x="16" y="44"/>
                  <a:pt x="16" y="44"/>
                  <a:pt x="16" y="44"/>
                </a:cubicBezTo>
                <a:cubicBezTo>
                  <a:pt x="15" y="45"/>
                  <a:pt x="15" y="46"/>
                  <a:pt x="15" y="47"/>
                </a:cubicBezTo>
                <a:cubicBezTo>
                  <a:pt x="15" y="48"/>
                  <a:pt x="15" y="49"/>
                  <a:pt x="16" y="50"/>
                </a:cubicBezTo>
                <a:cubicBezTo>
                  <a:pt x="38" y="71"/>
                  <a:pt x="38" y="71"/>
                  <a:pt x="38" y="71"/>
                </a:cubicBezTo>
                <a:cubicBezTo>
                  <a:pt x="38" y="72"/>
                  <a:pt x="39" y="73"/>
                  <a:pt x="40" y="73"/>
                </a:cubicBezTo>
                <a:cubicBezTo>
                  <a:pt x="41" y="73"/>
                  <a:pt x="42" y="72"/>
                  <a:pt x="43" y="71"/>
                </a:cubicBezTo>
                <a:cubicBezTo>
                  <a:pt x="75" y="39"/>
                  <a:pt x="75" y="39"/>
                  <a:pt x="75" y="39"/>
                </a:cubicBezTo>
                <a:cubicBezTo>
                  <a:pt x="76" y="38"/>
                  <a:pt x="76" y="37"/>
                  <a:pt x="76" y="36"/>
                </a:cubicBezTo>
                <a:cubicBezTo>
                  <a:pt x="76" y="35"/>
                  <a:pt x="76" y="34"/>
                  <a:pt x="75" y="34"/>
                </a:cubicBez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188"/>
          <p:cNvSpPr>
            <a:spLocks noEditPoints="1"/>
          </p:cNvSpPr>
          <p:nvPr/>
        </p:nvSpPr>
        <p:spPr bwMode="auto">
          <a:xfrm>
            <a:off x="3021105" y="3247568"/>
            <a:ext cx="1173333" cy="1080000"/>
          </a:xfrm>
          <a:custGeom>
            <a:avLst/>
            <a:gdLst>
              <a:gd name="T0" fmla="*/ 92 w 92"/>
              <a:gd name="T1" fmla="*/ 46 h 92"/>
              <a:gd name="T2" fmla="*/ 46 w 92"/>
              <a:gd name="T3" fmla="*/ 92 h 92"/>
              <a:gd name="T4" fmla="*/ 0 w 92"/>
              <a:gd name="T5" fmla="*/ 46 h 92"/>
              <a:gd name="T6" fmla="*/ 46 w 92"/>
              <a:gd name="T7" fmla="*/ 0 h 92"/>
              <a:gd name="T8" fmla="*/ 92 w 92"/>
              <a:gd name="T9" fmla="*/ 46 h 92"/>
              <a:gd name="T10" fmla="*/ 54 w 92"/>
              <a:gd name="T11" fmla="*/ 17 h 92"/>
              <a:gd name="T12" fmla="*/ 54 w 92"/>
              <a:gd name="T13" fmla="*/ 16 h 92"/>
              <a:gd name="T14" fmla="*/ 52 w 92"/>
              <a:gd name="T15" fmla="*/ 16 h 92"/>
              <a:gd name="T16" fmla="*/ 39 w 92"/>
              <a:gd name="T17" fmla="*/ 16 h 92"/>
              <a:gd name="T18" fmla="*/ 38 w 92"/>
              <a:gd name="T19" fmla="*/ 16 h 92"/>
              <a:gd name="T20" fmla="*/ 37 w 92"/>
              <a:gd name="T21" fmla="*/ 17 h 92"/>
              <a:gd name="T22" fmla="*/ 38 w 92"/>
              <a:gd name="T23" fmla="*/ 54 h 92"/>
              <a:gd name="T24" fmla="*/ 40 w 92"/>
              <a:gd name="T25" fmla="*/ 56 h 92"/>
              <a:gd name="T26" fmla="*/ 51 w 92"/>
              <a:gd name="T27" fmla="*/ 56 h 92"/>
              <a:gd name="T28" fmla="*/ 53 w 92"/>
              <a:gd name="T29" fmla="*/ 54 h 92"/>
              <a:gd name="T30" fmla="*/ 54 w 92"/>
              <a:gd name="T31" fmla="*/ 17 h 92"/>
              <a:gd name="T32" fmla="*/ 53 w 92"/>
              <a:gd name="T33" fmla="*/ 63 h 92"/>
              <a:gd name="T34" fmla="*/ 52 w 92"/>
              <a:gd name="T35" fmla="*/ 61 h 92"/>
              <a:gd name="T36" fmla="*/ 40 w 92"/>
              <a:gd name="T37" fmla="*/ 61 h 92"/>
              <a:gd name="T38" fmla="*/ 38 w 92"/>
              <a:gd name="T39" fmla="*/ 63 h 92"/>
              <a:gd name="T40" fmla="*/ 38 w 92"/>
              <a:gd name="T41" fmla="*/ 75 h 92"/>
              <a:gd name="T42" fmla="*/ 40 w 92"/>
              <a:gd name="T43" fmla="*/ 77 h 92"/>
              <a:gd name="T44" fmla="*/ 52 w 92"/>
              <a:gd name="T45" fmla="*/ 77 h 92"/>
              <a:gd name="T46" fmla="*/ 53 w 92"/>
              <a:gd name="T47" fmla="*/ 75 h 92"/>
              <a:gd name="T48" fmla="*/ 53 w 92"/>
              <a:gd name="T49"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92">
                <a:moveTo>
                  <a:pt x="92" y="46"/>
                </a:moveTo>
                <a:cubicBezTo>
                  <a:pt x="92" y="71"/>
                  <a:pt x="71" y="92"/>
                  <a:pt x="46" y="92"/>
                </a:cubicBezTo>
                <a:cubicBezTo>
                  <a:pt x="21" y="92"/>
                  <a:pt x="0" y="71"/>
                  <a:pt x="0" y="46"/>
                </a:cubicBezTo>
                <a:cubicBezTo>
                  <a:pt x="0" y="21"/>
                  <a:pt x="21" y="0"/>
                  <a:pt x="46" y="0"/>
                </a:cubicBezTo>
                <a:cubicBezTo>
                  <a:pt x="71" y="0"/>
                  <a:pt x="92" y="21"/>
                  <a:pt x="92" y="46"/>
                </a:cubicBezTo>
                <a:close/>
                <a:moveTo>
                  <a:pt x="54" y="17"/>
                </a:moveTo>
                <a:cubicBezTo>
                  <a:pt x="54" y="17"/>
                  <a:pt x="54" y="16"/>
                  <a:pt x="54" y="16"/>
                </a:cubicBezTo>
                <a:cubicBezTo>
                  <a:pt x="53" y="16"/>
                  <a:pt x="53" y="16"/>
                  <a:pt x="52" y="16"/>
                </a:cubicBezTo>
                <a:cubicBezTo>
                  <a:pt x="39" y="16"/>
                  <a:pt x="39" y="16"/>
                  <a:pt x="39" y="16"/>
                </a:cubicBezTo>
                <a:cubicBezTo>
                  <a:pt x="39" y="16"/>
                  <a:pt x="38" y="16"/>
                  <a:pt x="38" y="16"/>
                </a:cubicBezTo>
                <a:cubicBezTo>
                  <a:pt x="37" y="16"/>
                  <a:pt x="37" y="17"/>
                  <a:pt x="37" y="17"/>
                </a:cubicBezTo>
                <a:cubicBezTo>
                  <a:pt x="38" y="54"/>
                  <a:pt x="38" y="54"/>
                  <a:pt x="38" y="54"/>
                </a:cubicBezTo>
                <a:cubicBezTo>
                  <a:pt x="38" y="55"/>
                  <a:pt x="39" y="56"/>
                  <a:pt x="40" y="56"/>
                </a:cubicBezTo>
                <a:cubicBezTo>
                  <a:pt x="51" y="56"/>
                  <a:pt x="51" y="56"/>
                  <a:pt x="51" y="56"/>
                </a:cubicBezTo>
                <a:cubicBezTo>
                  <a:pt x="52" y="56"/>
                  <a:pt x="53" y="55"/>
                  <a:pt x="53" y="54"/>
                </a:cubicBezTo>
                <a:lnTo>
                  <a:pt x="54" y="17"/>
                </a:lnTo>
                <a:close/>
                <a:moveTo>
                  <a:pt x="53" y="63"/>
                </a:moveTo>
                <a:cubicBezTo>
                  <a:pt x="53" y="62"/>
                  <a:pt x="53" y="61"/>
                  <a:pt x="52" y="61"/>
                </a:cubicBezTo>
                <a:cubicBezTo>
                  <a:pt x="40" y="61"/>
                  <a:pt x="40" y="61"/>
                  <a:pt x="40" y="61"/>
                </a:cubicBezTo>
                <a:cubicBezTo>
                  <a:pt x="39" y="61"/>
                  <a:pt x="38" y="62"/>
                  <a:pt x="38" y="63"/>
                </a:cubicBezTo>
                <a:cubicBezTo>
                  <a:pt x="38" y="75"/>
                  <a:pt x="38" y="75"/>
                  <a:pt x="38" y="75"/>
                </a:cubicBezTo>
                <a:cubicBezTo>
                  <a:pt x="38" y="76"/>
                  <a:pt x="39" y="77"/>
                  <a:pt x="40" y="77"/>
                </a:cubicBezTo>
                <a:cubicBezTo>
                  <a:pt x="52" y="77"/>
                  <a:pt x="52" y="77"/>
                  <a:pt x="52" y="77"/>
                </a:cubicBezTo>
                <a:cubicBezTo>
                  <a:pt x="53" y="77"/>
                  <a:pt x="53" y="76"/>
                  <a:pt x="53" y="75"/>
                </a:cubicBezTo>
                <a:lnTo>
                  <a:pt x="53" y="63"/>
                </a:ln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2496800" y="914400"/>
            <a:ext cx="1219200" cy="914400"/>
          </a:xfrm>
          <a:prstGeom prst="rect">
            <a:avLst/>
          </a:prstGeom>
          <a:noFill/>
        </p:spPr>
        <p:txBody>
          <a:bodyPr wrap="none" rtlCol="0">
            <a:normAutofit/>
          </a:bodyPr>
          <a:lstStyle/>
          <a:p>
            <a:endParaRPr lang="en-US" dirty="0">
              <a:latin typeface="Georgia" panose="02040502050405020303" pitchFamily="18" charset="0"/>
            </a:endParaRPr>
          </a:p>
        </p:txBody>
      </p:sp>
      <p:pic>
        <p:nvPicPr>
          <p:cNvPr id="11" name="Picture 10"/>
          <p:cNvPicPr>
            <a:picLocks noChangeAspect="1"/>
          </p:cNvPicPr>
          <p:nvPr/>
        </p:nvPicPr>
        <p:blipFill>
          <a:blip r:embed="rId3"/>
          <a:stretch>
            <a:fillRect/>
          </a:stretch>
        </p:blipFill>
        <p:spPr>
          <a:xfrm>
            <a:off x="406400" y="6350000"/>
            <a:ext cx="1778000" cy="279400"/>
          </a:xfrm>
          <a:prstGeom prst="rect">
            <a:avLst/>
          </a:prstGeom>
        </p:spPr>
      </p:pic>
      <p:sp>
        <p:nvSpPr>
          <p:cNvPr id="13" name="Заголовок 1"/>
          <p:cNvSpPr>
            <a:spLocks noGrp="1"/>
          </p:cNvSpPr>
          <p:nvPr>
            <p:ph type="title"/>
          </p:nvPr>
        </p:nvSpPr>
        <p:spPr>
          <a:xfrm>
            <a:off x="609600" y="250826"/>
            <a:ext cx="10972800" cy="436563"/>
          </a:xfrm>
        </p:spPr>
        <p:txBody>
          <a:bodyPr/>
          <a:lstStyle/>
          <a:p>
            <a:r>
              <a:rPr lang="ru-RU" dirty="0" smtClean="0">
                <a:solidFill>
                  <a:schemeClr val="tx1">
                    <a:lumMod val="50000"/>
                    <a:lumOff val="50000"/>
                  </a:schemeClr>
                </a:solidFill>
              </a:rPr>
              <a:t>КЕЙС</a:t>
            </a:r>
            <a:endParaRPr lang="ru-RU" dirty="0">
              <a:solidFill>
                <a:schemeClr val="tx1">
                  <a:lumMod val="50000"/>
                  <a:lumOff val="50000"/>
                </a:schemeClr>
              </a:solidFill>
            </a:endParaRPr>
          </a:p>
        </p:txBody>
      </p:sp>
    </p:spTree>
    <p:extLst>
      <p:ext uri="{BB962C8B-B14F-4D97-AF65-F5344CB8AC3E}">
        <p14:creationId xmlns:p14="http://schemas.microsoft.com/office/powerpoint/2010/main" val="3663867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l="3104" r="3784"/>
          <a:stretch/>
        </p:blipFill>
        <p:spPr>
          <a:xfrm>
            <a:off x="0" y="0"/>
            <a:ext cx="12192000" cy="6858000"/>
          </a:xfrm>
          <a:prstGeom prst="rect">
            <a:avLst/>
          </a:prstGeom>
          <a:noFill/>
          <a:ln>
            <a:noFill/>
          </a:ln>
        </p:spPr>
      </p:pic>
      <p:sp>
        <p:nvSpPr>
          <p:cNvPr id="3" name="TextBox 2"/>
          <p:cNvSpPr txBox="1"/>
          <p:nvPr/>
        </p:nvSpPr>
        <p:spPr>
          <a:xfrm>
            <a:off x="0" y="685800"/>
            <a:ext cx="12192000" cy="1200329"/>
          </a:xfrm>
          <a:prstGeom prst="rect">
            <a:avLst/>
          </a:prstGeom>
          <a:solidFill>
            <a:schemeClr val="accent5">
              <a:alpha val="70000"/>
            </a:schemeClr>
          </a:solidFill>
        </p:spPr>
        <p:txBody>
          <a:bodyPr wrap="square" lIns="457200" tIns="228600" rIns="457200" bIns="228600" rtlCol="0">
            <a:spAutoFit/>
          </a:bodyPr>
          <a:lstStyle/>
          <a:p>
            <a:pPr algn="ctr">
              <a:spcBef>
                <a:spcPts val="1800"/>
              </a:spcBef>
            </a:pPr>
            <a:r>
              <a:rPr lang="ru-RU" sz="2400" dirty="0" smtClean="0">
                <a:solidFill>
                  <a:schemeClr val="tx1">
                    <a:lumMod val="50000"/>
                    <a:lumOff val="50000"/>
                  </a:schemeClr>
                </a:solidFill>
                <a:latin typeface="+mj-lt"/>
              </a:rPr>
              <a:t>Производитель мяса</a:t>
            </a:r>
            <a:r>
              <a:rPr lang="en-US" sz="2400" dirty="0" smtClean="0">
                <a:solidFill>
                  <a:schemeClr val="tx1">
                    <a:lumMod val="50000"/>
                    <a:lumOff val="50000"/>
                  </a:schemeClr>
                </a:solidFill>
                <a:latin typeface="+mj-lt"/>
              </a:rPr>
              <a:t> Oscar Mayer, </a:t>
            </a:r>
            <a:r>
              <a:rPr lang="ru-RU" sz="2400" dirty="0" smtClean="0">
                <a:solidFill>
                  <a:schemeClr val="tx1">
                    <a:lumMod val="50000"/>
                    <a:lumOff val="50000"/>
                  </a:schemeClr>
                </a:solidFill>
                <a:latin typeface="+mj-lt"/>
              </a:rPr>
              <a:t>часть компании </a:t>
            </a:r>
            <a:r>
              <a:rPr lang="en-US" sz="2400" dirty="0" smtClean="0">
                <a:solidFill>
                  <a:schemeClr val="tx1">
                    <a:lumMod val="50000"/>
                    <a:lumOff val="50000"/>
                  </a:schemeClr>
                </a:solidFill>
                <a:latin typeface="+mj-lt"/>
              </a:rPr>
              <a:t>Kraft Heinz, </a:t>
            </a:r>
            <a:br>
              <a:rPr lang="en-US" sz="2400" dirty="0" smtClean="0">
                <a:solidFill>
                  <a:schemeClr val="tx1">
                    <a:lumMod val="50000"/>
                    <a:lumOff val="50000"/>
                  </a:schemeClr>
                </a:solidFill>
                <a:latin typeface="+mj-lt"/>
              </a:rPr>
            </a:br>
            <a:r>
              <a:rPr lang="ru-RU" sz="2400" dirty="0" smtClean="0">
                <a:solidFill>
                  <a:schemeClr val="tx1">
                    <a:lumMod val="50000"/>
                    <a:lumOff val="50000"/>
                  </a:schemeClr>
                </a:solidFill>
                <a:latin typeface="+mj-lt"/>
              </a:rPr>
              <a:t>почти сто лет управлял бизнесом из офиса в городе </a:t>
            </a:r>
            <a:r>
              <a:rPr lang="en-US" sz="2400" b="1" dirty="0" smtClean="0">
                <a:solidFill>
                  <a:schemeClr val="tx1">
                    <a:lumMod val="50000"/>
                    <a:lumOff val="50000"/>
                  </a:schemeClr>
                </a:solidFill>
                <a:latin typeface="+mj-lt"/>
              </a:rPr>
              <a:t>Madison, Wisconsin </a:t>
            </a:r>
            <a:r>
              <a:rPr lang="en-US" sz="2400" dirty="0" smtClean="0">
                <a:solidFill>
                  <a:schemeClr val="bg1"/>
                </a:solidFill>
                <a:latin typeface="+mj-lt"/>
              </a:rPr>
              <a:t>. </a:t>
            </a:r>
          </a:p>
        </p:txBody>
      </p:sp>
    </p:spTree>
    <p:extLst>
      <p:ext uri="{BB962C8B-B14F-4D97-AF65-F5344CB8AC3E}">
        <p14:creationId xmlns:p14="http://schemas.microsoft.com/office/powerpoint/2010/main" val="169650441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660" y="1001028"/>
            <a:ext cx="11582400" cy="1200329"/>
          </a:xfrm>
          <a:prstGeom prst="rect">
            <a:avLst/>
          </a:prstGeom>
        </p:spPr>
        <p:txBody>
          <a:bodyPr wrap="square">
            <a:spAutoFit/>
          </a:bodyPr>
          <a:lstStyle/>
          <a:p>
            <a:pPr algn="ctr"/>
            <a:r>
              <a:rPr lang="ru-RU" sz="2400" dirty="0" smtClean="0">
                <a:solidFill>
                  <a:schemeClr val="tx1">
                    <a:lumMod val="50000"/>
                    <a:lumOff val="50000"/>
                  </a:schemeClr>
                </a:solidFill>
                <a:latin typeface="+mj-lt"/>
              </a:rPr>
              <a:t>Привлечение внимания к городу </a:t>
            </a:r>
            <a:r>
              <a:rPr lang="en-US" sz="2400" b="1" dirty="0" smtClean="0">
                <a:solidFill>
                  <a:schemeClr val="tx1">
                    <a:lumMod val="50000"/>
                    <a:lumOff val="50000"/>
                  </a:schemeClr>
                </a:solidFill>
                <a:latin typeface="Arial Black"/>
                <a:cs typeface="Arial Black"/>
              </a:rPr>
              <a:t>Madison </a:t>
            </a:r>
            <a:r>
              <a:rPr lang="ru-RU" sz="2400" dirty="0" smtClean="0">
                <a:solidFill>
                  <a:schemeClr val="tx1">
                    <a:lumMod val="50000"/>
                    <a:lumOff val="50000"/>
                  </a:schemeClr>
                </a:solidFill>
                <a:latin typeface="Arial Black"/>
                <a:cs typeface="Arial Black"/>
              </a:rPr>
              <a:t>– </a:t>
            </a:r>
            <a:r>
              <a:rPr lang="ru-RU" sz="2400" dirty="0" smtClean="0">
                <a:solidFill>
                  <a:schemeClr val="tx1">
                    <a:lumMod val="50000"/>
                    <a:lumOff val="50000"/>
                  </a:schemeClr>
                </a:solidFill>
                <a:latin typeface="+mj-lt"/>
              </a:rPr>
              <a:t>это обязательное условие для релокации талантов в главный офис, поскольку город никогда не был интересен либо популярен как место для жизни</a:t>
            </a:r>
            <a:r>
              <a:rPr lang="en-US" sz="2400" dirty="0" smtClean="0">
                <a:solidFill>
                  <a:schemeClr val="tx1">
                    <a:lumMod val="50000"/>
                    <a:lumOff val="50000"/>
                  </a:schemeClr>
                </a:solidFill>
                <a:latin typeface="+mj-lt"/>
              </a:rPr>
              <a:t> </a:t>
            </a:r>
            <a:r>
              <a:rPr lang="en-US" sz="2400" dirty="0" smtClean="0">
                <a:solidFill>
                  <a:schemeClr val="bg1"/>
                </a:solidFill>
                <a:latin typeface="+mj-lt"/>
              </a:rPr>
              <a:t>destinations.  </a:t>
            </a:r>
            <a:endParaRPr lang="en-US" sz="2400" dirty="0">
              <a:solidFill>
                <a:schemeClr val="bg1"/>
              </a:solidFill>
              <a:latin typeface="+mj-lt"/>
            </a:endParaRPr>
          </a:p>
        </p:txBody>
      </p:sp>
      <p:pic>
        <p:nvPicPr>
          <p:cNvPr id="2" name="Picture 1" descr="Screen Shot 2015-12-09 at 1.20.01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280" y="2201356"/>
            <a:ext cx="12216280" cy="1380045"/>
          </a:xfrm>
          <a:prstGeom prst="rect">
            <a:avLst/>
          </a:prstGeom>
        </p:spPr>
      </p:pic>
      <p:pic>
        <p:nvPicPr>
          <p:cNvPr id="4" name="Picture 3"/>
          <p:cNvPicPr>
            <a:picLocks noChangeAspect="1"/>
          </p:cNvPicPr>
          <p:nvPr/>
        </p:nvPicPr>
        <p:blipFill>
          <a:blip r:embed="rId3"/>
          <a:stretch>
            <a:fillRect/>
          </a:stretch>
        </p:blipFill>
        <p:spPr>
          <a:xfrm>
            <a:off x="406400" y="6350000"/>
            <a:ext cx="1778000" cy="279400"/>
          </a:xfrm>
          <a:prstGeom prst="rect">
            <a:avLst/>
          </a:prstGeom>
        </p:spPr>
      </p:pic>
      <p:pic>
        <p:nvPicPr>
          <p:cNvPr id="121"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7600" y="4000992"/>
            <a:ext cx="2743200" cy="182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 name="Text Placeholder 3"/>
          <p:cNvSpPr txBox="1">
            <a:spLocks/>
          </p:cNvSpPr>
          <p:nvPr/>
        </p:nvSpPr>
        <p:spPr>
          <a:xfrm>
            <a:off x="4572000" y="3886200"/>
            <a:ext cx="6908800" cy="2057400"/>
          </a:xfrm>
          <a:prstGeom prst="rect">
            <a:avLst/>
          </a:prstGeom>
        </p:spPr>
        <p:txBody>
          <a:bodyPr anchor="ctr">
            <a:noAutofit/>
          </a:bodyPr>
          <a:lstStyle>
            <a:lvl1pPr marL="342900"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baseline="0">
                <a:solidFill>
                  <a:schemeClr val="tx1"/>
                </a:solidFill>
                <a:latin typeface="Georgia" panose="02040502050405020303" pitchFamily="18" charset="0"/>
                <a:ea typeface="+mn-ea"/>
                <a:cs typeface="+mn-cs"/>
              </a:defRPr>
            </a:lvl1pPr>
            <a:lvl2pPr marL="523875"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baseline="0">
                <a:solidFill>
                  <a:schemeClr val="tx1"/>
                </a:solidFill>
                <a:latin typeface="Georgia" panose="02040502050405020303" pitchFamily="18" charset="0"/>
                <a:ea typeface="+mn-ea"/>
                <a:cs typeface="+mn-cs"/>
              </a:defRPr>
            </a:lvl2pPr>
            <a:lvl3pPr marL="704850"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a:solidFill>
                  <a:schemeClr val="tx1"/>
                </a:solidFill>
                <a:latin typeface="Georgia" panose="02040502050405020303" pitchFamily="18" charset="0"/>
                <a:ea typeface="+mn-ea"/>
                <a:cs typeface="+mn-cs"/>
              </a:defRPr>
            </a:lvl3pPr>
            <a:lvl4pPr marL="828675" marR="0" indent="-285750" algn="l" defTabSz="914400" rtl="0" eaLnBrk="0" fontAlgn="base" latinLnBrk="0" hangingPunct="0">
              <a:lnSpc>
                <a:spcPct val="100000"/>
              </a:lnSpc>
              <a:spcBef>
                <a:spcPct val="0"/>
              </a:spcBef>
              <a:spcAft>
                <a:spcPts val="400"/>
              </a:spcAft>
              <a:buClr>
                <a:schemeClr val="accent3"/>
              </a:buClr>
              <a:buSzTx/>
              <a:buFont typeface="Arial" panose="020B0604020202020204" pitchFamily="34" charset="0"/>
              <a:buChar char="•"/>
              <a:tabLst/>
              <a:defRPr sz="1800" kern="1200">
                <a:solidFill>
                  <a:schemeClr val="tx1"/>
                </a:solidFill>
                <a:latin typeface="Georgia" panose="02040502050405020303" pitchFamily="18" charset="0"/>
                <a:ea typeface="+mn-ea"/>
                <a:cs typeface="+mn-cs"/>
              </a:defRPr>
            </a:lvl4pPr>
            <a:lvl5pPr marL="1057275" marR="0" indent="-342900" algn="l" defTabSz="914400" rtl="0" eaLnBrk="0" fontAlgn="base" latinLnBrk="0" hangingPunct="0">
              <a:lnSpc>
                <a:spcPct val="100000"/>
              </a:lnSpc>
              <a:spcBef>
                <a:spcPct val="0"/>
              </a:spcBef>
              <a:spcAft>
                <a:spcPts val="400"/>
              </a:spcAft>
              <a:buClr>
                <a:schemeClr val="accent3"/>
              </a:buClr>
              <a:buSzTx/>
              <a:buFont typeface="+mj-lt"/>
              <a:buAutoNum type="arabicPeriod"/>
              <a:tabLst/>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ru-RU" sz="2400" dirty="0" smtClean="0">
                <a:solidFill>
                  <a:schemeClr val="tx1">
                    <a:lumMod val="50000"/>
                    <a:lumOff val="50000"/>
                  </a:schemeClr>
                </a:solidFill>
                <a:latin typeface="+mj-lt"/>
              </a:rPr>
              <a:t>Кампания предполагала, что нынешние сотрудники главного офиса будут публиковать фото и видео, которые покажут, почему им нравится жить и работать в этом городе</a:t>
            </a:r>
            <a:endParaRPr lang="en-US" sz="2400" dirty="0">
              <a:solidFill>
                <a:schemeClr val="bg1"/>
              </a:solidFill>
              <a:latin typeface="+mj-lt"/>
            </a:endParaRPr>
          </a:p>
        </p:txBody>
      </p:sp>
    </p:spTree>
    <p:extLst>
      <p:ext uri="{BB962C8B-B14F-4D97-AF65-F5344CB8AC3E}">
        <p14:creationId xmlns:p14="http://schemas.microsoft.com/office/powerpoint/2010/main" val="214401819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0650" y="2667001"/>
            <a:ext cx="2171351" cy="419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406400" y="6350000"/>
            <a:ext cx="1778000" cy="279400"/>
          </a:xfrm>
          <a:prstGeom prst="rect">
            <a:avLst/>
          </a:prstGeom>
        </p:spPr>
      </p:pic>
      <p:sp>
        <p:nvSpPr>
          <p:cNvPr id="127" name="Content Placeholder 8"/>
          <p:cNvSpPr>
            <a:spLocks noGrp="1"/>
          </p:cNvSpPr>
          <p:nvPr>
            <p:ph sz="half" idx="2"/>
          </p:nvPr>
        </p:nvSpPr>
        <p:spPr>
          <a:xfrm>
            <a:off x="1016001" y="3200400"/>
            <a:ext cx="7924801" cy="2743200"/>
          </a:xfrm>
        </p:spPr>
        <p:txBody>
          <a:bodyPr anchor="ctr">
            <a:noAutofit/>
          </a:bodyPr>
          <a:lstStyle/>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Открытки</a:t>
            </a:r>
          </a:p>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Видео на офисных экранах</a:t>
            </a:r>
          </a:p>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Заставки на скринсейверах</a:t>
            </a:r>
            <a:endParaRPr lang="en-US" sz="2400" dirty="0" smtClean="0">
              <a:solidFill>
                <a:schemeClr val="tx1">
                  <a:lumMod val="50000"/>
                  <a:lumOff val="50000"/>
                </a:schemeClr>
              </a:solidFill>
              <a:latin typeface="+mj-lt"/>
            </a:endParaRPr>
          </a:p>
          <a:p>
            <a:pPr>
              <a:buClr>
                <a:schemeClr val="bg1"/>
              </a:buClr>
              <a:buFont typeface="Arial" panose="020B0604020202020204" pitchFamily="34" charset="0"/>
              <a:buChar char="•"/>
            </a:pPr>
            <a:r>
              <a:rPr lang="ru-RU" sz="2400" b="1" dirty="0" smtClean="0">
                <a:solidFill>
                  <a:schemeClr val="tx2"/>
                </a:solidFill>
                <a:latin typeface="+mj-lt"/>
                <a:cs typeface="Arial Black"/>
              </a:rPr>
              <a:t>Более </a:t>
            </a:r>
            <a:r>
              <a:rPr lang="en-US" sz="2400" b="1" dirty="0" smtClean="0">
                <a:solidFill>
                  <a:schemeClr val="tx2"/>
                </a:solidFill>
                <a:latin typeface="+mj-lt"/>
                <a:cs typeface="Arial Black"/>
              </a:rPr>
              <a:t>150 </a:t>
            </a:r>
            <a:r>
              <a:rPr lang="ru-RU" sz="2400" b="1" dirty="0" smtClean="0">
                <a:solidFill>
                  <a:schemeClr val="tx2"/>
                </a:solidFill>
                <a:latin typeface="+mj-lt"/>
                <a:cs typeface="Arial Black"/>
              </a:rPr>
              <a:t>сотрудников поучаствовали</a:t>
            </a:r>
            <a:r>
              <a:rPr lang="en-US" sz="2400" b="1" dirty="0" smtClean="0">
                <a:solidFill>
                  <a:schemeClr val="tx2"/>
                </a:solidFill>
                <a:latin typeface="+mj-lt"/>
                <a:cs typeface="Arial Black"/>
              </a:rPr>
              <a:t>!</a:t>
            </a:r>
          </a:p>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Фотографии и видео были добавлены на вебсайт о карьерных возможностях </a:t>
            </a:r>
            <a:r>
              <a:rPr lang="en-US" sz="2400" dirty="0" smtClean="0">
                <a:solidFill>
                  <a:schemeClr val="tx1">
                    <a:lumMod val="50000"/>
                    <a:lumOff val="50000"/>
                  </a:schemeClr>
                </a:solidFill>
                <a:latin typeface="+mj-lt"/>
              </a:rPr>
              <a:t>Kraft careers </a:t>
            </a:r>
            <a:r>
              <a:rPr lang="ru-RU" sz="2400" dirty="0" smtClean="0">
                <a:solidFill>
                  <a:schemeClr val="tx1">
                    <a:lumMod val="50000"/>
                    <a:lumOff val="50000"/>
                  </a:schemeClr>
                </a:solidFill>
                <a:latin typeface="+mj-lt"/>
              </a:rPr>
              <a:t>для иллюстрации вакансий в </a:t>
            </a:r>
            <a:r>
              <a:rPr lang="en-US" sz="2400" dirty="0" smtClean="0">
                <a:solidFill>
                  <a:schemeClr val="tx1">
                    <a:lumMod val="50000"/>
                    <a:lumOff val="50000"/>
                  </a:schemeClr>
                </a:solidFill>
                <a:latin typeface="+mj-lt"/>
              </a:rPr>
              <a:t>Madison</a:t>
            </a:r>
          </a:p>
        </p:txBody>
      </p:sp>
      <p:pic>
        <p:nvPicPr>
          <p:cNvPr id="124"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1"/>
            <a:ext cx="5438856" cy="270968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26" name="Picture 125" descr="Screen Shot 2015-12-09 at 1.46.49 PM.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384800" y="1"/>
            <a:ext cx="6807200" cy="2709687"/>
          </a:xfrm>
          <a:prstGeom prst="rect">
            <a:avLst/>
          </a:prstGeom>
        </p:spPr>
      </p:pic>
    </p:spTree>
    <p:extLst>
      <p:ext uri="{BB962C8B-B14F-4D97-AF65-F5344CB8AC3E}">
        <p14:creationId xmlns:p14="http://schemas.microsoft.com/office/powerpoint/2010/main" val="3994466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p:txBody>
          <a:bodyPr/>
          <a:lstStyle/>
          <a:p>
            <a:r>
              <a:rPr lang="ru-RU" smtClean="0"/>
              <a:t>КЕЙС</a:t>
            </a:r>
            <a:endParaRPr lang="ru-RU" dirty="0"/>
          </a:p>
        </p:txBody>
      </p:sp>
      <p:sp>
        <p:nvSpPr>
          <p:cNvPr id="2" name="Oval 1"/>
          <p:cNvSpPr/>
          <p:nvPr/>
        </p:nvSpPr>
        <p:spPr>
          <a:xfrm>
            <a:off x="642471" y="1219200"/>
            <a:ext cx="1541929" cy="1371600"/>
          </a:xfrm>
          <a:prstGeom prst="ellipse">
            <a:avLst/>
          </a:prstGeom>
          <a:solidFill>
            <a:schemeClr val="accent2">
              <a:lumMod val="75000"/>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8000" b="1" dirty="0" smtClean="0">
                <a:solidFill>
                  <a:schemeClr val="bg1"/>
                </a:solidFill>
              </a:rPr>
              <a:t>3</a:t>
            </a:r>
            <a:endParaRPr lang="en-US" sz="8000"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53756324"/>
              </p:ext>
            </p:extLst>
          </p:nvPr>
        </p:nvGraphicFramePr>
        <p:xfrm>
          <a:off x="2641600" y="1029494"/>
          <a:ext cx="8940800" cy="4978401"/>
        </p:xfrm>
        <a:graphic>
          <a:graphicData uri="http://schemas.openxmlformats.org/drawingml/2006/table">
            <a:tbl>
              <a:tblPr firstRow="1" bandRow="1">
                <a:tableStyleId>{0E3FDE45-AF77-4B5C-9715-49D594BDF05E}</a:tableStyleId>
              </a:tblPr>
              <a:tblGrid>
                <a:gridCol w="2260892"/>
                <a:gridCol w="6679908"/>
              </a:tblGrid>
              <a:tr h="1878969">
                <a:tc>
                  <a:txBody>
                    <a:bodyPr/>
                    <a:lstStyle/>
                    <a:p>
                      <a:pPr marL="0" indent="0" algn="ctr">
                        <a:buFont typeface="Arial" panose="020B0604020202020204" pitchFamily="34" charset="0"/>
                        <a:buNone/>
                      </a:pPr>
                      <a:endParaRPr lang="en-US" sz="4000" b="1" dirty="0" smtClean="0">
                        <a:solidFill>
                          <a:schemeClr val="tx1"/>
                        </a:solidFill>
                        <a:latin typeface="+mj-lt"/>
                      </a:endParaRPr>
                    </a:p>
                  </a:txBody>
                  <a:tcPr marL="365760" marR="365760" marT="182880" marB="182880"/>
                </a:tc>
                <a:tc>
                  <a:txBody>
                    <a:bodyPr/>
                    <a:lstStyle/>
                    <a:p>
                      <a:pPr marL="0" indent="0" algn="l">
                        <a:buFont typeface="Arial" panose="020B0604020202020204" pitchFamily="34" charset="0"/>
                        <a:buNone/>
                      </a:pPr>
                      <a:r>
                        <a:rPr lang="ru-RU" sz="4000" b="1" kern="1200" dirty="0" smtClean="0">
                          <a:solidFill>
                            <a:schemeClr val="tx1"/>
                          </a:solidFill>
                          <a:latin typeface="+mn-lt"/>
                          <a:ea typeface="+mn-ea"/>
                          <a:cs typeface="+mn-cs"/>
                        </a:rPr>
                        <a:t>КЕЙС</a:t>
                      </a:r>
                      <a:r>
                        <a:rPr lang="en-US" sz="4000" b="1" kern="1200" dirty="0" smtClean="0">
                          <a:solidFill>
                            <a:schemeClr val="tx1"/>
                          </a:solidFill>
                          <a:latin typeface="+mn-lt"/>
                          <a:ea typeface="+mn-ea"/>
                          <a:cs typeface="+mn-cs"/>
                        </a:rPr>
                        <a:t>: </a:t>
                      </a:r>
                    </a:p>
                    <a:p>
                      <a:pPr marL="0" indent="0" algn="l">
                        <a:buFont typeface="Arial" panose="020B0604020202020204" pitchFamily="34" charset="0"/>
                        <a:buNone/>
                      </a:pPr>
                      <a:r>
                        <a:rPr lang="en-US" sz="4000" b="1" kern="1200" dirty="0" smtClean="0">
                          <a:solidFill>
                            <a:schemeClr val="tx1"/>
                          </a:solidFill>
                          <a:latin typeface="+mn-lt"/>
                          <a:ea typeface="+mn-ea"/>
                          <a:cs typeface="+mn-cs"/>
                        </a:rPr>
                        <a:t>Novartis</a:t>
                      </a:r>
                    </a:p>
                  </a:txBody>
                  <a:tcPr marL="365760" marR="365760" marT="182880" marB="182880"/>
                </a:tc>
              </a:tr>
              <a:tr h="1771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BCBD8"/>
                        </a:solidFill>
                        <a:latin typeface="+mn-lt"/>
                        <a:ea typeface="+mn-ea"/>
                        <a:cs typeface="+mn-cs"/>
                      </a:endParaRPr>
                    </a:p>
                  </a:txBody>
                  <a:tcPr marL="365760" marR="365760" marT="182880" marB="1828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t>Проблема: </a:t>
                      </a:r>
                      <a:br>
                        <a:rPr lang="ru-RU" sz="2400" kern="1200" dirty="0" smtClean="0"/>
                      </a:br>
                      <a:r>
                        <a:rPr lang="ru-RU" sz="2400" kern="1200" dirty="0" smtClean="0"/>
                        <a:t>Мало сотрудников-ветеранов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400" kern="1200" dirty="0" smtClean="0"/>
                    </a:p>
                  </a:txBody>
                  <a:tcPr marL="365760" marR="365760" marT="182880" marB="182880"/>
                </a:tc>
              </a:tr>
              <a:tr h="1328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BCBD8"/>
                        </a:solidFill>
                        <a:latin typeface="+mn-lt"/>
                        <a:ea typeface="+mn-ea"/>
                        <a:cs typeface="+mn-cs"/>
                      </a:endParaRPr>
                    </a:p>
                  </a:txBody>
                  <a:tcPr marL="365760" marR="365760" marT="182880" marB="1828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t>Решение: </a:t>
                      </a:r>
                      <a:br>
                        <a:rPr lang="ru-RU" sz="2400" kern="1200" dirty="0" smtClean="0"/>
                      </a:br>
                      <a:r>
                        <a:rPr lang="ru-RU" sz="2400" kern="1200" dirty="0" smtClean="0"/>
                        <a:t>Создать сообщество талантов</a:t>
                      </a:r>
                    </a:p>
                  </a:txBody>
                  <a:tcPr marL="365760" marR="365760" marT="182880" marB="182880"/>
                </a:tc>
              </a:tr>
            </a:tbl>
          </a:graphicData>
        </a:graphic>
      </p:graphicFrame>
      <p:sp>
        <p:nvSpPr>
          <p:cNvPr id="5" name="Freeform 120"/>
          <p:cNvSpPr>
            <a:spLocks noEditPoints="1"/>
          </p:cNvSpPr>
          <p:nvPr/>
        </p:nvSpPr>
        <p:spPr bwMode="auto">
          <a:xfrm>
            <a:off x="3021105" y="1383482"/>
            <a:ext cx="1173333" cy="1080000"/>
          </a:xfrm>
          <a:custGeom>
            <a:avLst/>
            <a:gdLst>
              <a:gd name="T0" fmla="*/ 91 w 99"/>
              <a:gd name="T1" fmla="*/ 99 h 99"/>
              <a:gd name="T2" fmla="*/ 86 w 99"/>
              <a:gd name="T3" fmla="*/ 97 h 99"/>
              <a:gd name="T4" fmla="*/ 65 w 99"/>
              <a:gd name="T5" fmla="*/ 76 h 99"/>
              <a:gd name="T6" fmla="*/ 42 w 99"/>
              <a:gd name="T7" fmla="*/ 84 h 99"/>
              <a:gd name="T8" fmla="*/ 0 w 99"/>
              <a:gd name="T9" fmla="*/ 42 h 99"/>
              <a:gd name="T10" fmla="*/ 42 w 99"/>
              <a:gd name="T11" fmla="*/ 0 h 99"/>
              <a:gd name="T12" fmla="*/ 84 w 99"/>
              <a:gd name="T13" fmla="*/ 42 h 99"/>
              <a:gd name="T14" fmla="*/ 76 w 99"/>
              <a:gd name="T15" fmla="*/ 65 h 99"/>
              <a:gd name="T16" fmla="*/ 97 w 99"/>
              <a:gd name="T17" fmla="*/ 86 h 99"/>
              <a:gd name="T18" fmla="*/ 99 w 99"/>
              <a:gd name="T19" fmla="*/ 91 h 99"/>
              <a:gd name="T20" fmla="*/ 91 w 99"/>
              <a:gd name="T21" fmla="*/ 99 h 99"/>
              <a:gd name="T22" fmla="*/ 42 w 99"/>
              <a:gd name="T23" fmla="*/ 15 h 99"/>
              <a:gd name="T24" fmla="*/ 15 w 99"/>
              <a:gd name="T25" fmla="*/ 42 h 99"/>
              <a:gd name="T26" fmla="*/ 42 w 99"/>
              <a:gd name="T27" fmla="*/ 68 h 99"/>
              <a:gd name="T28" fmla="*/ 68 w 99"/>
              <a:gd name="T29" fmla="*/ 42 h 99"/>
              <a:gd name="T30" fmla="*/ 42 w 99"/>
              <a:gd name="T31"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99">
                <a:moveTo>
                  <a:pt x="91" y="99"/>
                </a:moveTo>
                <a:cubicBezTo>
                  <a:pt x="89" y="99"/>
                  <a:pt x="87" y="98"/>
                  <a:pt x="86" y="97"/>
                </a:cubicBezTo>
                <a:cubicBezTo>
                  <a:pt x="65" y="76"/>
                  <a:pt x="65" y="76"/>
                  <a:pt x="65" y="76"/>
                </a:cubicBezTo>
                <a:cubicBezTo>
                  <a:pt x="58" y="81"/>
                  <a:pt x="50" y="84"/>
                  <a:pt x="42" y="84"/>
                </a:cubicBezTo>
                <a:cubicBezTo>
                  <a:pt x="19" y="84"/>
                  <a:pt x="0" y="65"/>
                  <a:pt x="0" y="42"/>
                </a:cubicBezTo>
                <a:cubicBezTo>
                  <a:pt x="0" y="19"/>
                  <a:pt x="19" y="0"/>
                  <a:pt x="42" y="0"/>
                </a:cubicBezTo>
                <a:cubicBezTo>
                  <a:pt x="65" y="0"/>
                  <a:pt x="84" y="19"/>
                  <a:pt x="84" y="42"/>
                </a:cubicBezTo>
                <a:cubicBezTo>
                  <a:pt x="84" y="50"/>
                  <a:pt x="81" y="58"/>
                  <a:pt x="76" y="65"/>
                </a:cubicBezTo>
                <a:cubicBezTo>
                  <a:pt x="97" y="86"/>
                  <a:pt x="97" y="86"/>
                  <a:pt x="97" y="86"/>
                </a:cubicBezTo>
                <a:cubicBezTo>
                  <a:pt x="98" y="87"/>
                  <a:pt x="99" y="89"/>
                  <a:pt x="99" y="91"/>
                </a:cubicBezTo>
                <a:cubicBezTo>
                  <a:pt x="99" y="95"/>
                  <a:pt x="95" y="99"/>
                  <a:pt x="91" y="99"/>
                </a:cubicBezTo>
                <a:close/>
                <a:moveTo>
                  <a:pt x="42" y="15"/>
                </a:moveTo>
                <a:cubicBezTo>
                  <a:pt x="27" y="15"/>
                  <a:pt x="15" y="27"/>
                  <a:pt x="15" y="42"/>
                </a:cubicBezTo>
                <a:cubicBezTo>
                  <a:pt x="15" y="56"/>
                  <a:pt x="27" y="68"/>
                  <a:pt x="42" y="68"/>
                </a:cubicBezTo>
                <a:cubicBezTo>
                  <a:pt x="56" y="68"/>
                  <a:pt x="68" y="56"/>
                  <a:pt x="68" y="42"/>
                </a:cubicBezTo>
                <a:cubicBezTo>
                  <a:pt x="68" y="27"/>
                  <a:pt x="56" y="15"/>
                  <a:pt x="42" y="15"/>
                </a:cubicBez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167"/>
          <p:cNvSpPr>
            <a:spLocks noEditPoints="1"/>
          </p:cNvSpPr>
          <p:nvPr/>
        </p:nvSpPr>
        <p:spPr bwMode="auto">
          <a:xfrm>
            <a:off x="3021105" y="4784936"/>
            <a:ext cx="1173333" cy="1080000"/>
          </a:xfrm>
          <a:custGeom>
            <a:avLst/>
            <a:gdLst>
              <a:gd name="T0" fmla="*/ 46 w 91"/>
              <a:gd name="T1" fmla="*/ 92 h 92"/>
              <a:gd name="T2" fmla="*/ 0 w 91"/>
              <a:gd name="T3" fmla="*/ 46 h 92"/>
              <a:gd name="T4" fmla="*/ 46 w 91"/>
              <a:gd name="T5" fmla="*/ 0 h 92"/>
              <a:gd name="T6" fmla="*/ 91 w 91"/>
              <a:gd name="T7" fmla="*/ 46 h 92"/>
              <a:gd name="T8" fmla="*/ 46 w 91"/>
              <a:gd name="T9" fmla="*/ 92 h 92"/>
              <a:gd name="T10" fmla="*/ 75 w 91"/>
              <a:gd name="T11" fmla="*/ 34 h 92"/>
              <a:gd name="T12" fmla="*/ 70 w 91"/>
              <a:gd name="T13" fmla="*/ 28 h 92"/>
              <a:gd name="T14" fmla="*/ 67 w 91"/>
              <a:gd name="T15" fmla="*/ 27 h 92"/>
              <a:gd name="T16" fmla="*/ 65 w 91"/>
              <a:gd name="T17" fmla="*/ 28 h 92"/>
              <a:gd name="T18" fmla="*/ 40 w 91"/>
              <a:gd name="T19" fmla="*/ 53 h 92"/>
              <a:gd name="T20" fmla="*/ 27 w 91"/>
              <a:gd name="T21" fmla="*/ 39 h 92"/>
              <a:gd name="T22" fmla="*/ 24 w 91"/>
              <a:gd name="T23" fmla="*/ 38 h 92"/>
              <a:gd name="T24" fmla="*/ 21 w 91"/>
              <a:gd name="T25" fmla="*/ 39 h 92"/>
              <a:gd name="T26" fmla="*/ 16 w 91"/>
              <a:gd name="T27" fmla="*/ 44 h 92"/>
              <a:gd name="T28" fmla="*/ 15 w 91"/>
              <a:gd name="T29" fmla="*/ 47 h 92"/>
              <a:gd name="T30" fmla="*/ 16 w 91"/>
              <a:gd name="T31" fmla="*/ 50 h 92"/>
              <a:gd name="T32" fmla="*/ 38 w 91"/>
              <a:gd name="T33" fmla="*/ 71 h 92"/>
              <a:gd name="T34" fmla="*/ 40 w 91"/>
              <a:gd name="T35" fmla="*/ 73 h 92"/>
              <a:gd name="T36" fmla="*/ 43 w 91"/>
              <a:gd name="T37" fmla="*/ 71 h 92"/>
              <a:gd name="T38" fmla="*/ 75 w 91"/>
              <a:gd name="T39" fmla="*/ 39 h 92"/>
              <a:gd name="T40" fmla="*/ 76 w 91"/>
              <a:gd name="T41" fmla="*/ 36 h 92"/>
              <a:gd name="T42" fmla="*/ 75 w 91"/>
              <a:gd name="T43" fmla="*/ 3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2">
                <a:moveTo>
                  <a:pt x="46" y="92"/>
                </a:moveTo>
                <a:cubicBezTo>
                  <a:pt x="20" y="92"/>
                  <a:pt x="0" y="71"/>
                  <a:pt x="0" y="46"/>
                </a:cubicBezTo>
                <a:cubicBezTo>
                  <a:pt x="0" y="21"/>
                  <a:pt x="20" y="0"/>
                  <a:pt x="46" y="0"/>
                </a:cubicBezTo>
                <a:cubicBezTo>
                  <a:pt x="71" y="0"/>
                  <a:pt x="91" y="21"/>
                  <a:pt x="91" y="46"/>
                </a:cubicBezTo>
                <a:cubicBezTo>
                  <a:pt x="91" y="71"/>
                  <a:pt x="71" y="92"/>
                  <a:pt x="46" y="92"/>
                </a:cubicBezTo>
                <a:close/>
                <a:moveTo>
                  <a:pt x="75" y="34"/>
                </a:moveTo>
                <a:cubicBezTo>
                  <a:pt x="70" y="28"/>
                  <a:pt x="70" y="28"/>
                  <a:pt x="70" y="28"/>
                </a:cubicBezTo>
                <a:cubicBezTo>
                  <a:pt x="69" y="28"/>
                  <a:pt x="68" y="27"/>
                  <a:pt x="67" y="27"/>
                </a:cubicBezTo>
                <a:cubicBezTo>
                  <a:pt x="66" y="27"/>
                  <a:pt x="65" y="28"/>
                  <a:pt x="65" y="28"/>
                </a:cubicBezTo>
                <a:cubicBezTo>
                  <a:pt x="40" y="53"/>
                  <a:pt x="40" y="53"/>
                  <a:pt x="40" y="53"/>
                </a:cubicBezTo>
                <a:cubicBezTo>
                  <a:pt x="27" y="39"/>
                  <a:pt x="27" y="39"/>
                  <a:pt x="27" y="39"/>
                </a:cubicBezTo>
                <a:cubicBezTo>
                  <a:pt x="26" y="38"/>
                  <a:pt x="25" y="38"/>
                  <a:pt x="24" y="38"/>
                </a:cubicBezTo>
                <a:cubicBezTo>
                  <a:pt x="23" y="38"/>
                  <a:pt x="22" y="38"/>
                  <a:pt x="21" y="39"/>
                </a:cubicBezTo>
                <a:cubicBezTo>
                  <a:pt x="16" y="44"/>
                  <a:pt x="16" y="44"/>
                  <a:pt x="16" y="44"/>
                </a:cubicBezTo>
                <a:cubicBezTo>
                  <a:pt x="15" y="45"/>
                  <a:pt x="15" y="46"/>
                  <a:pt x="15" y="47"/>
                </a:cubicBezTo>
                <a:cubicBezTo>
                  <a:pt x="15" y="48"/>
                  <a:pt x="15" y="49"/>
                  <a:pt x="16" y="50"/>
                </a:cubicBezTo>
                <a:cubicBezTo>
                  <a:pt x="38" y="71"/>
                  <a:pt x="38" y="71"/>
                  <a:pt x="38" y="71"/>
                </a:cubicBezTo>
                <a:cubicBezTo>
                  <a:pt x="38" y="72"/>
                  <a:pt x="39" y="73"/>
                  <a:pt x="40" y="73"/>
                </a:cubicBezTo>
                <a:cubicBezTo>
                  <a:pt x="41" y="73"/>
                  <a:pt x="42" y="72"/>
                  <a:pt x="43" y="71"/>
                </a:cubicBezTo>
                <a:cubicBezTo>
                  <a:pt x="75" y="39"/>
                  <a:pt x="75" y="39"/>
                  <a:pt x="75" y="39"/>
                </a:cubicBezTo>
                <a:cubicBezTo>
                  <a:pt x="76" y="38"/>
                  <a:pt x="76" y="37"/>
                  <a:pt x="76" y="36"/>
                </a:cubicBezTo>
                <a:cubicBezTo>
                  <a:pt x="76" y="35"/>
                  <a:pt x="76" y="34"/>
                  <a:pt x="75" y="34"/>
                </a:cubicBez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188"/>
          <p:cNvSpPr>
            <a:spLocks noEditPoints="1"/>
          </p:cNvSpPr>
          <p:nvPr/>
        </p:nvSpPr>
        <p:spPr bwMode="auto">
          <a:xfrm>
            <a:off x="3021105" y="3247568"/>
            <a:ext cx="1173333" cy="1080000"/>
          </a:xfrm>
          <a:custGeom>
            <a:avLst/>
            <a:gdLst>
              <a:gd name="T0" fmla="*/ 92 w 92"/>
              <a:gd name="T1" fmla="*/ 46 h 92"/>
              <a:gd name="T2" fmla="*/ 46 w 92"/>
              <a:gd name="T3" fmla="*/ 92 h 92"/>
              <a:gd name="T4" fmla="*/ 0 w 92"/>
              <a:gd name="T5" fmla="*/ 46 h 92"/>
              <a:gd name="T6" fmla="*/ 46 w 92"/>
              <a:gd name="T7" fmla="*/ 0 h 92"/>
              <a:gd name="T8" fmla="*/ 92 w 92"/>
              <a:gd name="T9" fmla="*/ 46 h 92"/>
              <a:gd name="T10" fmla="*/ 54 w 92"/>
              <a:gd name="T11" fmla="*/ 17 h 92"/>
              <a:gd name="T12" fmla="*/ 54 w 92"/>
              <a:gd name="T13" fmla="*/ 16 h 92"/>
              <a:gd name="T14" fmla="*/ 52 w 92"/>
              <a:gd name="T15" fmla="*/ 16 h 92"/>
              <a:gd name="T16" fmla="*/ 39 w 92"/>
              <a:gd name="T17" fmla="*/ 16 h 92"/>
              <a:gd name="T18" fmla="*/ 38 w 92"/>
              <a:gd name="T19" fmla="*/ 16 h 92"/>
              <a:gd name="T20" fmla="*/ 37 w 92"/>
              <a:gd name="T21" fmla="*/ 17 h 92"/>
              <a:gd name="T22" fmla="*/ 38 w 92"/>
              <a:gd name="T23" fmla="*/ 54 h 92"/>
              <a:gd name="T24" fmla="*/ 40 w 92"/>
              <a:gd name="T25" fmla="*/ 56 h 92"/>
              <a:gd name="T26" fmla="*/ 51 w 92"/>
              <a:gd name="T27" fmla="*/ 56 h 92"/>
              <a:gd name="T28" fmla="*/ 53 w 92"/>
              <a:gd name="T29" fmla="*/ 54 h 92"/>
              <a:gd name="T30" fmla="*/ 54 w 92"/>
              <a:gd name="T31" fmla="*/ 17 h 92"/>
              <a:gd name="T32" fmla="*/ 53 w 92"/>
              <a:gd name="T33" fmla="*/ 63 h 92"/>
              <a:gd name="T34" fmla="*/ 52 w 92"/>
              <a:gd name="T35" fmla="*/ 61 h 92"/>
              <a:gd name="T36" fmla="*/ 40 w 92"/>
              <a:gd name="T37" fmla="*/ 61 h 92"/>
              <a:gd name="T38" fmla="*/ 38 w 92"/>
              <a:gd name="T39" fmla="*/ 63 h 92"/>
              <a:gd name="T40" fmla="*/ 38 w 92"/>
              <a:gd name="T41" fmla="*/ 75 h 92"/>
              <a:gd name="T42" fmla="*/ 40 w 92"/>
              <a:gd name="T43" fmla="*/ 77 h 92"/>
              <a:gd name="T44" fmla="*/ 52 w 92"/>
              <a:gd name="T45" fmla="*/ 77 h 92"/>
              <a:gd name="T46" fmla="*/ 53 w 92"/>
              <a:gd name="T47" fmla="*/ 75 h 92"/>
              <a:gd name="T48" fmla="*/ 53 w 92"/>
              <a:gd name="T49"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92">
                <a:moveTo>
                  <a:pt x="92" y="46"/>
                </a:moveTo>
                <a:cubicBezTo>
                  <a:pt x="92" y="71"/>
                  <a:pt x="71" y="92"/>
                  <a:pt x="46" y="92"/>
                </a:cubicBezTo>
                <a:cubicBezTo>
                  <a:pt x="21" y="92"/>
                  <a:pt x="0" y="71"/>
                  <a:pt x="0" y="46"/>
                </a:cubicBezTo>
                <a:cubicBezTo>
                  <a:pt x="0" y="21"/>
                  <a:pt x="21" y="0"/>
                  <a:pt x="46" y="0"/>
                </a:cubicBezTo>
                <a:cubicBezTo>
                  <a:pt x="71" y="0"/>
                  <a:pt x="92" y="21"/>
                  <a:pt x="92" y="46"/>
                </a:cubicBezTo>
                <a:close/>
                <a:moveTo>
                  <a:pt x="54" y="17"/>
                </a:moveTo>
                <a:cubicBezTo>
                  <a:pt x="54" y="17"/>
                  <a:pt x="54" y="16"/>
                  <a:pt x="54" y="16"/>
                </a:cubicBezTo>
                <a:cubicBezTo>
                  <a:pt x="53" y="16"/>
                  <a:pt x="53" y="16"/>
                  <a:pt x="52" y="16"/>
                </a:cubicBezTo>
                <a:cubicBezTo>
                  <a:pt x="39" y="16"/>
                  <a:pt x="39" y="16"/>
                  <a:pt x="39" y="16"/>
                </a:cubicBezTo>
                <a:cubicBezTo>
                  <a:pt x="39" y="16"/>
                  <a:pt x="38" y="16"/>
                  <a:pt x="38" y="16"/>
                </a:cubicBezTo>
                <a:cubicBezTo>
                  <a:pt x="37" y="16"/>
                  <a:pt x="37" y="17"/>
                  <a:pt x="37" y="17"/>
                </a:cubicBezTo>
                <a:cubicBezTo>
                  <a:pt x="38" y="54"/>
                  <a:pt x="38" y="54"/>
                  <a:pt x="38" y="54"/>
                </a:cubicBezTo>
                <a:cubicBezTo>
                  <a:pt x="38" y="55"/>
                  <a:pt x="39" y="56"/>
                  <a:pt x="40" y="56"/>
                </a:cubicBezTo>
                <a:cubicBezTo>
                  <a:pt x="51" y="56"/>
                  <a:pt x="51" y="56"/>
                  <a:pt x="51" y="56"/>
                </a:cubicBezTo>
                <a:cubicBezTo>
                  <a:pt x="52" y="56"/>
                  <a:pt x="53" y="55"/>
                  <a:pt x="53" y="54"/>
                </a:cubicBezTo>
                <a:lnTo>
                  <a:pt x="54" y="17"/>
                </a:lnTo>
                <a:close/>
                <a:moveTo>
                  <a:pt x="53" y="63"/>
                </a:moveTo>
                <a:cubicBezTo>
                  <a:pt x="53" y="62"/>
                  <a:pt x="53" y="61"/>
                  <a:pt x="52" y="61"/>
                </a:cubicBezTo>
                <a:cubicBezTo>
                  <a:pt x="40" y="61"/>
                  <a:pt x="40" y="61"/>
                  <a:pt x="40" y="61"/>
                </a:cubicBezTo>
                <a:cubicBezTo>
                  <a:pt x="39" y="61"/>
                  <a:pt x="38" y="62"/>
                  <a:pt x="38" y="63"/>
                </a:cubicBezTo>
                <a:cubicBezTo>
                  <a:pt x="38" y="75"/>
                  <a:pt x="38" y="75"/>
                  <a:pt x="38" y="75"/>
                </a:cubicBezTo>
                <a:cubicBezTo>
                  <a:pt x="38" y="76"/>
                  <a:pt x="39" y="77"/>
                  <a:pt x="40" y="77"/>
                </a:cubicBezTo>
                <a:cubicBezTo>
                  <a:pt x="52" y="77"/>
                  <a:pt x="52" y="77"/>
                  <a:pt x="52" y="77"/>
                </a:cubicBezTo>
                <a:cubicBezTo>
                  <a:pt x="53" y="77"/>
                  <a:pt x="53" y="76"/>
                  <a:pt x="53" y="75"/>
                </a:cubicBezTo>
                <a:lnTo>
                  <a:pt x="53" y="63"/>
                </a:lnTo>
                <a:close/>
              </a:path>
            </a:pathLst>
          </a:custGeom>
          <a:solidFill>
            <a:schemeClr val="accent2">
              <a:lumMod val="75000"/>
              <a:alpha val="81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2496800" y="914400"/>
            <a:ext cx="1219200" cy="914400"/>
          </a:xfrm>
          <a:prstGeom prst="rect">
            <a:avLst/>
          </a:prstGeom>
          <a:noFill/>
        </p:spPr>
        <p:txBody>
          <a:bodyPr wrap="none" rtlCol="0">
            <a:normAutofit/>
          </a:bodyPr>
          <a:lstStyle/>
          <a:p>
            <a:endParaRPr lang="en-US" dirty="0">
              <a:latin typeface="Georgia" panose="02040502050405020303" pitchFamily="18" charset="0"/>
            </a:endParaRPr>
          </a:p>
        </p:txBody>
      </p:sp>
    </p:spTree>
    <p:extLst>
      <p:ext uri="{BB962C8B-B14F-4D97-AF65-F5344CB8AC3E}">
        <p14:creationId xmlns:p14="http://schemas.microsoft.com/office/powerpoint/2010/main" val="40194024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altLang="ru-RU" dirty="0">
                <a:ea typeface="Calibri" panose="020F0502020204030204" pitchFamily="34" charset="0"/>
                <a:cs typeface="Times New Roman" panose="02020603050405020304" pitchFamily="18" charset="0"/>
              </a:rPr>
              <a:t>ВЫЗОВЫ СОВРЕМЕННОГО РАБОТОДАТЕЛЯ*</a:t>
            </a:r>
            <a:endParaRPr lang="ru-RU" dirty="0"/>
          </a:p>
        </p:txBody>
      </p:sp>
      <p:sp>
        <p:nvSpPr>
          <p:cNvPr id="4" name="Прямоугольник 3"/>
          <p:cNvSpPr/>
          <p:nvPr/>
        </p:nvSpPr>
        <p:spPr>
          <a:xfrm>
            <a:off x="1941980" y="990199"/>
            <a:ext cx="4062579"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81194" rIns="111674" bIns="81195" numCol="1" spcCol="1270" anchor="ctr" anchorCtr="0">
            <a:noAutofit/>
          </a:bodyPr>
          <a:lstStyle/>
          <a:p>
            <a:pPr marL="174625"/>
            <a:r>
              <a:rPr lang="ru-RU" sz="2000" dirty="0">
                <a:ea typeface="Calibri" panose="020F0502020204030204" pitchFamily="34" charset="0"/>
                <a:cs typeface="Times New Roman" panose="02020603050405020304" pitchFamily="18" charset="0"/>
              </a:rPr>
              <a:t>Всеобщая </a:t>
            </a:r>
            <a:r>
              <a:rPr lang="ru-RU" sz="2000" dirty="0" err="1">
                <a:ea typeface="Calibri" panose="020F0502020204030204" pitchFamily="34" charset="0"/>
                <a:cs typeface="Times New Roman" panose="02020603050405020304" pitchFamily="18" charset="0"/>
              </a:rPr>
              <a:t>диджитализация</a:t>
            </a:r>
            <a:r>
              <a:rPr lang="ru-RU" sz="2000" dirty="0">
                <a:ea typeface="Calibri" panose="020F0502020204030204" pitchFamily="34" charset="0"/>
                <a:cs typeface="Times New Roman" panose="02020603050405020304" pitchFamily="18" charset="0"/>
              </a:rPr>
              <a:t> </a:t>
            </a:r>
          </a:p>
        </p:txBody>
      </p:sp>
      <p:sp>
        <p:nvSpPr>
          <p:cNvPr id="5" name="Прямоугольник 4"/>
          <p:cNvSpPr/>
          <p:nvPr/>
        </p:nvSpPr>
        <p:spPr>
          <a:xfrm>
            <a:off x="609600" y="989262"/>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r>
              <a:rPr lang="uk-UA" kern="1200" dirty="0" smtClean="0"/>
              <a:t> </a:t>
            </a:r>
            <a:endParaRPr lang="uk-UA" kern="1200" dirty="0"/>
          </a:p>
        </p:txBody>
      </p:sp>
      <p:sp>
        <p:nvSpPr>
          <p:cNvPr id="6" name="Прямоугольник 5"/>
          <p:cNvSpPr/>
          <p:nvPr/>
        </p:nvSpPr>
        <p:spPr>
          <a:xfrm>
            <a:off x="1941980" y="2353743"/>
            <a:ext cx="4062579"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81194" rIns="111674" bIns="81195" numCol="1" spcCol="1270" anchor="ctr" anchorCtr="0">
            <a:noAutofit/>
          </a:bodyPr>
          <a:lstStyle/>
          <a:p>
            <a:pPr marL="285750" indent="-111125"/>
            <a:r>
              <a:rPr lang="ru-RU" sz="2000" dirty="0"/>
              <a:t>Борьба за таланты</a:t>
            </a:r>
          </a:p>
        </p:txBody>
      </p:sp>
      <p:sp>
        <p:nvSpPr>
          <p:cNvPr id="7" name="Прямоугольник 6"/>
          <p:cNvSpPr/>
          <p:nvPr/>
        </p:nvSpPr>
        <p:spPr>
          <a:xfrm>
            <a:off x="609600" y="2352805"/>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endParaRPr lang="en-US" kern="1200" dirty="0" smtClean="0"/>
          </a:p>
        </p:txBody>
      </p:sp>
      <p:sp>
        <p:nvSpPr>
          <p:cNvPr id="8" name="Прямоугольник 7"/>
          <p:cNvSpPr/>
          <p:nvPr/>
        </p:nvSpPr>
        <p:spPr>
          <a:xfrm>
            <a:off x="1941980" y="3717286"/>
            <a:ext cx="4062579"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81194" rIns="36000" bIns="81195" numCol="1" spcCol="1270" anchor="ctr" anchorCtr="0">
            <a:noAutofit/>
          </a:bodyPr>
          <a:lstStyle/>
          <a:p>
            <a:pPr marL="174625"/>
            <a:r>
              <a:rPr lang="ru-RU" sz="2000" dirty="0"/>
              <a:t>Смещение функций </a:t>
            </a:r>
            <a:r>
              <a:rPr lang="en-US" sz="2000" dirty="0" err="1" smtClean="0"/>
              <a:t>HR</a:t>
            </a:r>
            <a:r>
              <a:rPr lang="ru-RU" sz="2000" dirty="0" smtClean="0"/>
              <a:t>-менеджера и </a:t>
            </a:r>
            <a:r>
              <a:rPr lang="en-US" sz="2000" dirty="0" err="1" smtClean="0"/>
              <a:t>HR</a:t>
            </a:r>
            <a:r>
              <a:rPr lang="ru-RU" sz="2000" dirty="0" smtClean="0"/>
              <a:t> </a:t>
            </a:r>
            <a:r>
              <a:rPr lang="ru-RU" sz="2000" dirty="0"/>
              <a:t>бизнес-партнер  </a:t>
            </a:r>
            <a:endParaRPr lang="ru-RU" sz="2000" dirty="0">
              <a:ea typeface="Calibri" panose="020F0502020204030204" pitchFamily="34" charset="0"/>
              <a:cs typeface="Times New Roman" panose="02020603050405020304" pitchFamily="18" charset="0"/>
            </a:endParaRPr>
          </a:p>
        </p:txBody>
      </p:sp>
      <p:sp>
        <p:nvSpPr>
          <p:cNvPr id="9" name="Прямоугольник 8"/>
          <p:cNvSpPr/>
          <p:nvPr/>
        </p:nvSpPr>
        <p:spPr>
          <a:xfrm>
            <a:off x="609600" y="3716348"/>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endParaRPr lang="en-US" kern="1200" dirty="0" smtClean="0"/>
          </a:p>
        </p:txBody>
      </p:sp>
      <p:sp>
        <p:nvSpPr>
          <p:cNvPr id="10" name="Прямоугольник 9"/>
          <p:cNvSpPr/>
          <p:nvPr/>
        </p:nvSpPr>
        <p:spPr>
          <a:xfrm>
            <a:off x="1941980" y="5077965"/>
            <a:ext cx="9640420"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81194" rIns="111674" bIns="81195" numCol="1" spcCol="1270" anchor="ctr" anchorCtr="0">
            <a:noAutofit/>
          </a:bodyPr>
          <a:lstStyle/>
          <a:p>
            <a:pPr marL="174625" lvl="1" indent="93663" defTabSz="666750">
              <a:lnSpc>
                <a:spcPct val="90000"/>
              </a:lnSpc>
              <a:spcBef>
                <a:spcPct val="0"/>
              </a:spcBef>
              <a:spcAft>
                <a:spcPct val="15000"/>
              </a:spcAft>
            </a:pPr>
            <a:r>
              <a:rPr lang="ru-RU" sz="2000" dirty="0"/>
              <a:t>Новые инструменты управления производительностью:</a:t>
            </a:r>
          </a:p>
          <a:p>
            <a:pPr marL="444500" lvl="1" indent="-176213" defTabSz="666750">
              <a:lnSpc>
                <a:spcPct val="90000"/>
              </a:lnSpc>
              <a:spcBef>
                <a:spcPts val="100"/>
              </a:spcBef>
              <a:spcAft>
                <a:spcPts val="100"/>
              </a:spcAft>
              <a:buClr>
                <a:schemeClr val="tx2"/>
              </a:buClr>
              <a:buFont typeface="Wingdings" panose="05000000000000000000" pitchFamily="2" charset="2"/>
              <a:buChar char="§"/>
            </a:pPr>
            <a:r>
              <a:rPr lang="ru-RU" dirty="0" err="1"/>
              <a:t>Diversity</a:t>
            </a:r>
            <a:r>
              <a:rPr lang="ru-RU" dirty="0"/>
              <a:t>, </a:t>
            </a:r>
            <a:r>
              <a:rPr lang="ru-RU" dirty="0" err="1"/>
              <a:t>engagement</a:t>
            </a:r>
            <a:endParaRPr lang="ru-RU" dirty="0"/>
          </a:p>
          <a:p>
            <a:pPr marL="444500" lvl="1" indent="-176213" defTabSz="666750">
              <a:lnSpc>
                <a:spcPct val="90000"/>
              </a:lnSpc>
              <a:spcBef>
                <a:spcPts val="100"/>
              </a:spcBef>
              <a:spcAft>
                <a:spcPts val="100"/>
              </a:spcAft>
              <a:buClr>
                <a:schemeClr val="tx2"/>
              </a:buClr>
              <a:buFont typeface="Wingdings" panose="05000000000000000000" pitchFamily="2" charset="2"/>
              <a:buChar char="§"/>
            </a:pPr>
            <a:r>
              <a:rPr lang="ru-RU" dirty="0"/>
              <a:t>Вдохновение - неотъемлемая часть лидерства </a:t>
            </a:r>
          </a:p>
          <a:p>
            <a:pPr marL="444500" lvl="1" indent="-176213" defTabSz="666750">
              <a:lnSpc>
                <a:spcPct val="90000"/>
              </a:lnSpc>
              <a:spcBef>
                <a:spcPts val="100"/>
              </a:spcBef>
              <a:spcAft>
                <a:spcPts val="100"/>
              </a:spcAft>
              <a:buClr>
                <a:schemeClr val="tx2"/>
              </a:buClr>
              <a:buFont typeface="Wingdings" panose="05000000000000000000" pitchFamily="2" charset="2"/>
              <a:buChar char="§"/>
            </a:pPr>
            <a:r>
              <a:rPr lang="ru-RU" dirty="0"/>
              <a:t>Инструменты обратной связи с сотрудниками </a:t>
            </a:r>
          </a:p>
        </p:txBody>
      </p:sp>
      <p:sp>
        <p:nvSpPr>
          <p:cNvPr id="11" name="Прямоугольник 10"/>
          <p:cNvSpPr/>
          <p:nvPr/>
        </p:nvSpPr>
        <p:spPr>
          <a:xfrm>
            <a:off x="609600" y="5079891"/>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endParaRPr lang="en-US" kern="1200" dirty="0"/>
          </a:p>
        </p:txBody>
      </p:sp>
      <p:sp>
        <p:nvSpPr>
          <p:cNvPr id="12" name="Прямоугольник 11"/>
          <p:cNvSpPr/>
          <p:nvPr/>
        </p:nvSpPr>
        <p:spPr>
          <a:xfrm>
            <a:off x="7519821" y="988274"/>
            <a:ext cx="4062579"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81194" rIns="111674" bIns="81195" numCol="1" spcCol="1270" anchor="ctr" anchorCtr="0">
            <a:noAutofit/>
          </a:bodyPr>
          <a:lstStyle/>
          <a:p>
            <a:pPr marL="174625"/>
            <a:r>
              <a:rPr lang="ru-RU" sz="2000" dirty="0"/>
              <a:t>Сотрудник становится «внутренним» клиентом</a:t>
            </a:r>
            <a:endParaRPr lang="ru-RU" sz="2000" dirty="0">
              <a:ea typeface="Calibri" panose="020F0502020204030204" pitchFamily="34" charset="0"/>
              <a:cs typeface="Times New Roman" panose="02020603050405020304" pitchFamily="18" charset="0"/>
            </a:endParaRPr>
          </a:p>
        </p:txBody>
      </p:sp>
      <p:sp>
        <p:nvSpPr>
          <p:cNvPr id="13" name="Прямоугольник 12"/>
          <p:cNvSpPr/>
          <p:nvPr/>
        </p:nvSpPr>
        <p:spPr>
          <a:xfrm>
            <a:off x="6187441" y="985495"/>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r>
              <a:rPr lang="uk-UA" kern="1200" dirty="0" smtClean="0">
                <a:solidFill>
                  <a:schemeClr val="tx2">
                    <a:lumMod val="20000"/>
                    <a:lumOff val="80000"/>
                  </a:schemeClr>
                </a:solidFill>
              </a:rPr>
              <a:t> </a:t>
            </a:r>
            <a:endParaRPr lang="uk-UA" kern="1200" dirty="0">
              <a:solidFill>
                <a:schemeClr val="tx2">
                  <a:lumMod val="20000"/>
                  <a:lumOff val="80000"/>
                </a:schemeClr>
              </a:solidFill>
            </a:endParaRPr>
          </a:p>
        </p:txBody>
      </p:sp>
      <p:sp>
        <p:nvSpPr>
          <p:cNvPr id="14" name="Прямоугольник 13"/>
          <p:cNvSpPr/>
          <p:nvPr/>
        </p:nvSpPr>
        <p:spPr>
          <a:xfrm>
            <a:off x="7519821" y="2351816"/>
            <a:ext cx="4062579"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289" rIns="107864" bIns="79290" numCol="1" spcCol="1270" anchor="ctr" anchorCtr="0">
            <a:noAutofit/>
          </a:bodyPr>
          <a:lstStyle/>
          <a:p>
            <a:pPr marL="174625" lvl="1"/>
            <a:r>
              <a:rPr lang="ru-RU" sz="2000" dirty="0"/>
              <a:t>Изменения психологического портрета сотрудников (поколение </a:t>
            </a:r>
            <a:r>
              <a:rPr lang="en-US" sz="2000" dirty="0"/>
              <a:t>Y, Z)</a:t>
            </a:r>
            <a:endParaRPr lang="uk-UA" sz="2000" dirty="0"/>
          </a:p>
        </p:txBody>
      </p:sp>
      <p:sp>
        <p:nvSpPr>
          <p:cNvPr id="15" name="Прямоугольник 14"/>
          <p:cNvSpPr/>
          <p:nvPr/>
        </p:nvSpPr>
        <p:spPr>
          <a:xfrm>
            <a:off x="6187441" y="2349038"/>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endParaRPr lang="en-US" kern="1200" dirty="0" smtClean="0">
              <a:solidFill>
                <a:schemeClr val="tx2">
                  <a:lumMod val="20000"/>
                  <a:lumOff val="80000"/>
                </a:schemeClr>
              </a:solidFill>
            </a:endParaRPr>
          </a:p>
        </p:txBody>
      </p:sp>
      <p:sp>
        <p:nvSpPr>
          <p:cNvPr id="16" name="Прямоугольник 15"/>
          <p:cNvSpPr/>
          <p:nvPr/>
        </p:nvSpPr>
        <p:spPr>
          <a:xfrm>
            <a:off x="7519821" y="3715359"/>
            <a:ext cx="4062579" cy="1299600"/>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79289" rIns="107864" bIns="79290" numCol="1" spcCol="1270" anchor="ctr" anchorCtr="0">
            <a:noAutofit/>
          </a:bodyPr>
          <a:lstStyle/>
          <a:p>
            <a:pPr marL="174625" lvl="1"/>
            <a:r>
              <a:rPr lang="ru-RU" sz="2000" dirty="0"/>
              <a:t>Расширение форм занятости: удаленная работа</a:t>
            </a:r>
            <a:endParaRPr lang="en-US" sz="2000" dirty="0"/>
          </a:p>
        </p:txBody>
      </p:sp>
      <p:sp>
        <p:nvSpPr>
          <p:cNvPr id="17" name="Прямоугольник 16"/>
          <p:cNvSpPr/>
          <p:nvPr/>
        </p:nvSpPr>
        <p:spPr>
          <a:xfrm>
            <a:off x="6187441" y="3712581"/>
            <a:ext cx="1356682" cy="1298612"/>
          </a:xfrm>
          <a:prstGeom prst="rect">
            <a:avLst/>
          </a:prstGeom>
          <a:solidFill>
            <a:schemeClr val="accent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43" tIns="187218" rIns="311043" bIns="187218" numCol="1" spcCol="1270" anchor="ctr" anchorCtr="0">
            <a:noAutofit/>
          </a:bodyPr>
          <a:lstStyle/>
          <a:p>
            <a:pPr lvl="0" algn="ctr" defTabSz="2889250">
              <a:lnSpc>
                <a:spcPct val="90000"/>
              </a:lnSpc>
              <a:spcBef>
                <a:spcPct val="0"/>
              </a:spcBef>
              <a:spcAft>
                <a:spcPct val="35000"/>
              </a:spcAft>
            </a:pPr>
            <a:endParaRPr lang="en-US" kern="1200" dirty="0" smtClean="0">
              <a:solidFill>
                <a:schemeClr val="tx2">
                  <a:lumMod val="20000"/>
                  <a:lumOff val="80000"/>
                </a:schemeClr>
              </a:solidFill>
            </a:endParaRPr>
          </a:p>
        </p:txBody>
      </p: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b="12298"/>
          <a:stretch/>
        </p:blipFill>
        <p:spPr>
          <a:xfrm>
            <a:off x="796545" y="3945291"/>
            <a:ext cx="1071585" cy="939808"/>
          </a:xfrm>
          <a:prstGeom prst="rect">
            <a:avLst/>
          </a:prstGeom>
          <a:ln>
            <a:noFill/>
          </a:ln>
        </p:spPr>
      </p:pic>
      <p:sp>
        <p:nvSpPr>
          <p:cNvPr id="19" name="Прямоугольник 18"/>
          <p:cNvSpPr/>
          <p:nvPr/>
        </p:nvSpPr>
        <p:spPr>
          <a:xfrm>
            <a:off x="796545" y="5243903"/>
            <a:ext cx="999094" cy="999094"/>
          </a:xfrm>
          <a:prstGeom prst="rect">
            <a:avLst/>
          </a:prstGeom>
          <a:blipFill rotWithShape="1">
            <a:blip r:embed="rId3"/>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 name="Рисунок 19"/>
          <p:cNvPicPr>
            <a:picLocks noChangeAspect="1"/>
          </p:cNvPicPr>
          <p:nvPr/>
        </p:nvPicPr>
        <p:blipFill rotWithShape="1">
          <a:blip r:embed="rId4" cstate="print">
            <a:extLst>
              <a:ext uri="{28A0092B-C50C-407E-A947-70E740481C1C}">
                <a14:useLocalDpi xmlns:a14="http://schemas.microsoft.com/office/drawing/2010/main" val="0"/>
              </a:ext>
            </a:extLst>
          </a:blip>
          <a:srcRect b="14493"/>
          <a:stretch/>
        </p:blipFill>
        <p:spPr>
          <a:xfrm>
            <a:off x="6248307" y="2456083"/>
            <a:ext cx="1295816" cy="1108016"/>
          </a:xfrm>
          <a:prstGeom prst="rect">
            <a:avLst/>
          </a:prstGeom>
          <a:ln>
            <a:noFill/>
          </a:ln>
        </p:spPr>
      </p:pic>
      <p:pic>
        <p:nvPicPr>
          <p:cNvPr id="21" name="Picture 2" descr="Картинки по запросу digital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45" y="1199524"/>
            <a:ext cx="958490" cy="9584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4" descr="Похожее изображени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228" y="2459148"/>
            <a:ext cx="1165124" cy="11651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6" descr="Похожее изображение"/>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1756" y="1126724"/>
            <a:ext cx="981965" cy="115738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8" descr="Картинки по запросу remote work ic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17" b="99042" l="160" r="100000"/>
                    </a14:imgEffect>
                  </a14:imgLayer>
                </a14:imgProps>
              </a:ext>
              <a:ext uri="{28A0092B-C50C-407E-A947-70E740481C1C}">
                <a14:useLocalDpi xmlns:a14="http://schemas.microsoft.com/office/drawing/2010/main" val="0"/>
              </a:ext>
            </a:extLst>
          </a:blip>
          <a:srcRect/>
          <a:stretch>
            <a:fillRect/>
          </a:stretch>
        </p:blipFill>
        <p:spPr bwMode="auto">
          <a:xfrm>
            <a:off x="6405137" y="3904286"/>
            <a:ext cx="915201" cy="9152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2426221" y="6377565"/>
            <a:ext cx="8774206" cy="261610"/>
          </a:xfrm>
          <a:prstGeom prst="rect">
            <a:avLst/>
          </a:prstGeom>
        </p:spPr>
        <p:txBody>
          <a:bodyPr wrap="square">
            <a:spAutoFit/>
          </a:bodyPr>
          <a:lstStyle/>
          <a:p>
            <a:pPr algn="r"/>
            <a:r>
              <a:rPr lang="ru-RU" sz="1050" dirty="0">
                <a:solidFill>
                  <a:schemeClr val="bg1">
                    <a:lumMod val="50000"/>
                  </a:schemeClr>
                </a:solidFill>
                <a:latin typeface="+mj-lt"/>
              </a:rPr>
              <a:t>*Согласно исследования </a:t>
            </a:r>
            <a:r>
              <a:rPr lang="en-US" sz="1050" dirty="0">
                <a:solidFill>
                  <a:schemeClr val="bg1">
                    <a:lumMod val="50000"/>
                  </a:schemeClr>
                </a:solidFill>
                <a:latin typeface="+mj-lt"/>
              </a:rPr>
              <a:t>Predictions for 2017: Everything Is Becoming Digital</a:t>
            </a:r>
            <a:r>
              <a:rPr lang="ru-RU" sz="1050" dirty="0">
                <a:solidFill>
                  <a:schemeClr val="bg1">
                    <a:lumMod val="50000"/>
                  </a:schemeClr>
                </a:solidFill>
                <a:latin typeface="+mj-lt"/>
              </a:rPr>
              <a:t>, </a:t>
            </a:r>
            <a:r>
              <a:rPr lang="en-US" sz="1050" dirty="0" err="1">
                <a:solidFill>
                  <a:schemeClr val="bg1">
                    <a:lumMod val="50000"/>
                  </a:schemeClr>
                </a:solidFill>
                <a:latin typeface="+mj-lt"/>
              </a:rPr>
              <a:t>Bersin</a:t>
            </a:r>
            <a:r>
              <a:rPr lang="en-US" sz="1050" dirty="0">
                <a:solidFill>
                  <a:schemeClr val="bg1">
                    <a:lumMod val="50000"/>
                  </a:schemeClr>
                </a:solidFill>
                <a:latin typeface="+mj-lt"/>
              </a:rPr>
              <a:t> by Deloitte</a:t>
            </a:r>
            <a:r>
              <a:rPr lang="ru-RU" sz="1050" dirty="0">
                <a:solidFill>
                  <a:schemeClr val="bg1">
                    <a:lumMod val="50000"/>
                  </a:schemeClr>
                </a:solidFill>
                <a:latin typeface="+mj-lt"/>
              </a:rPr>
              <a:t> </a:t>
            </a:r>
            <a:endParaRPr lang="en-US" sz="1050" dirty="0">
              <a:solidFill>
                <a:schemeClr val="bg1">
                  <a:lumMod val="50000"/>
                </a:schemeClr>
              </a:solidFill>
              <a:latin typeface="+mj-lt"/>
            </a:endParaRPr>
          </a:p>
        </p:txBody>
      </p:sp>
    </p:spTree>
    <p:extLst>
      <p:ext uri="{BB962C8B-B14F-4D97-AF65-F5344CB8AC3E}">
        <p14:creationId xmlns:p14="http://schemas.microsoft.com/office/powerpoint/2010/main" val="3708587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0913" y="527633"/>
            <a:ext cx="11147016" cy="830997"/>
          </a:xfrm>
          <a:prstGeom prst="rect">
            <a:avLst/>
          </a:prstGeom>
          <a:solidFill>
            <a:schemeClr val="bg1"/>
          </a:solidFill>
        </p:spPr>
        <p:txBody>
          <a:bodyPr wrap="square">
            <a:spAutoFit/>
          </a:bodyPr>
          <a:lstStyle/>
          <a:p>
            <a:pPr algn="ctr"/>
            <a:r>
              <a:rPr lang="ru-RU" sz="2400" dirty="0" smtClean="0">
                <a:solidFill>
                  <a:schemeClr val="tx1">
                    <a:lumMod val="50000"/>
                    <a:lumOff val="50000"/>
                  </a:schemeClr>
                </a:solidFill>
              </a:rPr>
              <a:t>Выявление, вовлечение и удержание ветеранов должно было помочь </a:t>
            </a:r>
            <a:r>
              <a:rPr lang="en-US" sz="2400" dirty="0" smtClean="0">
                <a:solidFill>
                  <a:schemeClr val="tx1">
                    <a:lumMod val="50000"/>
                    <a:lumOff val="50000"/>
                  </a:schemeClr>
                </a:solidFill>
              </a:rPr>
              <a:t> Novartis </a:t>
            </a:r>
            <a:r>
              <a:rPr lang="ru-RU" sz="2400" dirty="0" smtClean="0">
                <a:solidFill>
                  <a:schemeClr val="tx1">
                    <a:lumMod val="50000"/>
                    <a:lumOff val="50000"/>
                  </a:schemeClr>
                </a:solidFill>
              </a:rPr>
              <a:t>восприниматься как </a:t>
            </a:r>
            <a:r>
              <a:rPr lang="en-US" sz="2400" b="1" dirty="0" smtClean="0">
                <a:solidFill>
                  <a:schemeClr val="tx1">
                    <a:lumMod val="50000"/>
                    <a:lumOff val="50000"/>
                  </a:schemeClr>
                </a:solidFill>
              </a:rPr>
              <a:t>diverse workforce</a:t>
            </a:r>
            <a:endParaRPr lang="en-US" sz="2400" dirty="0">
              <a:solidFill>
                <a:schemeClr val="tx1">
                  <a:lumMod val="50000"/>
                  <a:lumOff val="50000"/>
                </a:schemeClr>
              </a:solidFill>
            </a:endParaRPr>
          </a:p>
        </p:txBody>
      </p:sp>
      <p:pic>
        <p:nvPicPr>
          <p:cNvPr id="3" name="Picture 2"/>
          <p:cNvPicPr>
            <a:picLocks noChangeAspect="1"/>
          </p:cNvPicPr>
          <p:nvPr/>
        </p:nvPicPr>
        <p:blipFill>
          <a:blip r:embed="rId2"/>
          <a:stretch>
            <a:fillRect/>
          </a:stretch>
        </p:blipFill>
        <p:spPr>
          <a:xfrm>
            <a:off x="406400" y="6350000"/>
            <a:ext cx="1778000" cy="279400"/>
          </a:xfrm>
          <a:prstGeom prst="rect">
            <a:avLst/>
          </a:prstGeom>
        </p:spPr>
      </p:pic>
      <p:pic>
        <p:nvPicPr>
          <p:cNvPr id="205" name="Picture 204" descr="Screen Shot 2015-03-25 at 21.38.2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676399"/>
            <a:ext cx="7537877" cy="4055035"/>
          </a:xfrm>
          <a:prstGeom prst="rect">
            <a:avLst/>
          </a:prstGeom>
          <a:ln w="38100" cmpd="sng">
            <a:noFill/>
          </a:ln>
          <a:effectLst/>
        </p:spPr>
      </p:pic>
      <p:sp>
        <p:nvSpPr>
          <p:cNvPr id="206" name="Title 1"/>
          <p:cNvSpPr txBox="1">
            <a:spLocks/>
          </p:cNvSpPr>
          <p:nvPr/>
        </p:nvSpPr>
        <p:spPr>
          <a:xfrm>
            <a:off x="853577" y="5519270"/>
            <a:ext cx="10515600" cy="424331"/>
          </a:xfrm>
          <a:prstGeom prst="rect">
            <a:avLst/>
          </a:prstGeom>
        </p:spPr>
        <p:txBody>
          <a:bodyPr>
            <a:noAutofit/>
          </a:bodyPr>
          <a:lstStyle>
            <a:lvl1pPr algn="l" defTabSz="914400" rtl="0" eaLnBrk="1" latinLnBrk="0" hangingPunct="1">
              <a:lnSpc>
                <a:spcPct val="90000"/>
              </a:lnSpc>
              <a:spcBef>
                <a:spcPct val="0"/>
              </a:spcBef>
              <a:buNone/>
              <a:defRPr lang="en-GB" sz="2600" b="0" i="0" u="none" strike="noStrike" kern="1200" baseline="0" smtClean="0">
                <a:solidFill>
                  <a:schemeClr val="tx1"/>
                </a:solidFill>
                <a:latin typeface="Georgia" panose="02040502050405020303" pitchFamily="18" charset="0"/>
                <a:ea typeface="+mj-ea"/>
                <a:cs typeface="+mj-cs"/>
              </a:defRPr>
            </a:lvl1pPr>
          </a:lstStyle>
          <a:p>
            <a:pPr algn="ctr"/>
            <a:r>
              <a:rPr lang="en-US" sz="2400" b="1" dirty="0" smtClean="0">
                <a:solidFill>
                  <a:schemeClr val="bg1"/>
                </a:solidFill>
                <a:latin typeface="+mj-lt"/>
              </a:rPr>
              <a:t>“Keep on Serving” </a:t>
            </a:r>
            <a:endParaRPr lang="en-US" sz="2400" b="1" dirty="0">
              <a:solidFill>
                <a:schemeClr val="bg1"/>
              </a:solidFill>
              <a:latin typeface="+mj-lt"/>
            </a:endParaRPr>
          </a:p>
        </p:txBody>
      </p:sp>
      <p:pic>
        <p:nvPicPr>
          <p:cNvPr id="208" name="Content Placeholder 5" descr="Novartis_Homepage_iPad.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21600" y="1676400"/>
            <a:ext cx="4476280" cy="4055034"/>
          </a:xfrm>
          <a:prstGeom prst="rect">
            <a:avLst/>
          </a:prstGeom>
        </p:spPr>
      </p:pic>
    </p:spTree>
    <p:extLst>
      <p:ext uri="{BB962C8B-B14F-4D97-AF65-F5344CB8AC3E}">
        <p14:creationId xmlns:p14="http://schemas.microsoft.com/office/powerpoint/2010/main" val="165279408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609601" y="276303"/>
            <a:ext cx="10972800" cy="1410829"/>
          </a:xfrm>
          <a:solidFill>
            <a:schemeClr val="bg1"/>
          </a:solidFill>
        </p:spPr>
        <p:txBody>
          <a:bodyPr>
            <a:noAutofit/>
          </a:bodyPr>
          <a:lstStyle/>
          <a:p>
            <a:pPr marL="0" indent="0" algn="ctr">
              <a:buNone/>
            </a:pPr>
            <a:r>
              <a:rPr lang="en-US" sz="2400" dirty="0" smtClean="0">
                <a:solidFill>
                  <a:schemeClr val="tx1">
                    <a:lumMod val="50000"/>
                    <a:lumOff val="50000"/>
                  </a:schemeClr>
                </a:solidFill>
                <a:latin typeface="+mj-lt"/>
              </a:rPr>
              <a:t>The </a:t>
            </a:r>
            <a:r>
              <a:rPr lang="en-US" sz="2400" b="1" dirty="0" smtClean="0">
                <a:solidFill>
                  <a:schemeClr val="tx1">
                    <a:lumMod val="50000"/>
                    <a:lumOff val="50000"/>
                  </a:schemeClr>
                </a:solidFill>
                <a:latin typeface="+mj-lt"/>
              </a:rPr>
              <a:t>employer brand campaign </a:t>
            </a:r>
            <a:r>
              <a:rPr lang="en-US" sz="2400" dirty="0" smtClean="0">
                <a:solidFill>
                  <a:schemeClr val="tx1">
                    <a:lumMod val="50000"/>
                    <a:lumOff val="50000"/>
                  </a:schemeClr>
                </a:solidFill>
                <a:latin typeface="+mj-lt"/>
              </a:rPr>
              <a:t>culminated in a microsite to capture veteran job seekers and funnel them into the Novartis </a:t>
            </a:r>
            <a:r>
              <a:rPr lang="en-US" sz="2400" i="1" dirty="0" smtClean="0">
                <a:solidFill>
                  <a:schemeClr val="tx1">
                    <a:lumMod val="50000"/>
                    <a:lumOff val="50000"/>
                  </a:schemeClr>
                </a:solidFill>
                <a:latin typeface="+mj-lt"/>
              </a:rPr>
              <a:t>military talent community.</a:t>
            </a:r>
            <a:r>
              <a:rPr lang="en-US" sz="2400" dirty="0" smtClean="0">
                <a:solidFill>
                  <a:schemeClr val="tx1">
                    <a:lumMod val="50000"/>
                    <a:lumOff val="50000"/>
                  </a:schemeClr>
                </a:solidFill>
                <a:latin typeface="+mj-lt"/>
              </a:rPr>
              <a:t> </a:t>
            </a:r>
            <a:endParaRPr lang="en-US" sz="2400" dirty="0">
              <a:solidFill>
                <a:schemeClr val="bg1"/>
              </a:solidFill>
              <a:latin typeface="+mj-lt"/>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416801" y="1981200"/>
            <a:ext cx="412205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406400" y="6350000"/>
            <a:ext cx="1778000" cy="279400"/>
          </a:xfrm>
          <a:prstGeom prst="rect">
            <a:avLst/>
          </a:prstGeom>
        </p:spPr>
      </p:pic>
      <p:pic>
        <p:nvPicPr>
          <p:cNvPr id="123" name="Picture 122" descr="Novartis_web_banner.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601" y="1990803"/>
            <a:ext cx="6328799" cy="685800"/>
          </a:xfrm>
          <a:prstGeom prst="rect">
            <a:avLst/>
          </a:prstGeom>
          <a:effectLst/>
        </p:spPr>
      </p:pic>
      <p:sp>
        <p:nvSpPr>
          <p:cNvPr id="124" name="Content Placeholder 8"/>
          <p:cNvSpPr>
            <a:spLocks noGrp="1"/>
          </p:cNvSpPr>
          <p:nvPr>
            <p:ph sz="half" idx="2"/>
          </p:nvPr>
        </p:nvSpPr>
        <p:spPr>
          <a:xfrm>
            <a:off x="1422400" y="2905203"/>
            <a:ext cx="5181600" cy="2971800"/>
          </a:xfrm>
        </p:spPr>
        <p:txBody>
          <a:bodyPr anchor="ctr">
            <a:noAutofit/>
          </a:bodyPr>
          <a:lstStyle/>
          <a:p>
            <a:pPr marL="0" indent="0">
              <a:buClr>
                <a:schemeClr val="bg1"/>
              </a:buClr>
              <a:buNone/>
            </a:pPr>
            <a:r>
              <a:rPr lang="ru-RU" sz="2400" dirty="0" smtClean="0">
                <a:solidFill>
                  <a:schemeClr val="tx1">
                    <a:lumMod val="50000"/>
                    <a:lumOff val="50000"/>
                  </a:schemeClr>
                </a:solidFill>
                <a:latin typeface="+mj-lt"/>
              </a:rPr>
              <a:t>Материалы:</a:t>
            </a:r>
            <a:endParaRPr lang="en-US" sz="2400" dirty="0" smtClean="0">
              <a:solidFill>
                <a:schemeClr val="tx1">
                  <a:lumMod val="50000"/>
                  <a:lumOff val="50000"/>
                </a:schemeClr>
              </a:solidFill>
              <a:latin typeface="+mj-lt"/>
            </a:endParaRPr>
          </a:p>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Тематический микросайт</a:t>
            </a:r>
            <a:endParaRPr lang="en-US" sz="2400" dirty="0">
              <a:solidFill>
                <a:schemeClr val="tx1">
                  <a:lumMod val="50000"/>
                  <a:lumOff val="50000"/>
                </a:schemeClr>
              </a:solidFill>
              <a:latin typeface="+mj-lt"/>
            </a:endParaRPr>
          </a:p>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Портал для сообщества</a:t>
            </a:r>
            <a:endParaRPr lang="en-US" sz="2400" dirty="0">
              <a:solidFill>
                <a:schemeClr val="tx1">
                  <a:lumMod val="50000"/>
                  <a:lumOff val="50000"/>
                </a:schemeClr>
              </a:solidFill>
              <a:latin typeface="+mj-lt"/>
            </a:endParaRPr>
          </a:p>
          <a:p>
            <a:pPr>
              <a:buClr>
                <a:schemeClr val="bg1"/>
              </a:buClr>
              <a:buFont typeface="Arial" panose="020B0604020202020204" pitchFamily="34" charset="0"/>
              <a:buChar char="•"/>
            </a:pPr>
            <a:r>
              <a:rPr lang="en-US" sz="2400" dirty="0">
                <a:solidFill>
                  <a:schemeClr val="tx1">
                    <a:lumMod val="50000"/>
                    <a:lumOff val="50000"/>
                  </a:schemeClr>
                </a:solidFill>
                <a:latin typeface="+mj-lt"/>
              </a:rPr>
              <a:t>Online </a:t>
            </a:r>
            <a:r>
              <a:rPr lang="ru-RU" sz="2400" dirty="0" smtClean="0">
                <a:solidFill>
                  <a:schemeClr val="tx1">
                    <a:lumMod val="50000"/>
                    <a:lumOff val="50000"/>
                  </a:schemeClr>
                </a:solidFill>
                <a:latin typeface="+mj-lt"/>
              </a:rPr>
              <a:t>баннер</a:t>
            </a:r>
            <a:endParaRPr lang="en-US" sz="2400" dirty="0">
              <a:solidFill>
                <a:schemeClr val="tx1">
                  <a:lumMod val="50000"/>
                  <a:lumOff val="50000"/>
                </a:schemeClr>
              </a:solidFill>
              <a:latin typeface="+mj-lt"/>
            </a:endParaRPr>
          </a:p>
          <a:p>
            <a:pPr>
              <a:buClr>
                <a:schemeClr val="bg1"/>
              </a:buClr>
              <a:buFont typeface="Arial" panose="020B0604020202020204" pitchFamily="34" charset="0"/>
              <a:buChar char="•"/>
            </a:pPr>
            <a:r>
              <a:rPr lang="ru-RU" sz="2400" dirty="0" smtClean="0">
                <a:solidFill>
                  <a:schemeClr val="tx1">
                    <a:lumMod val="50000"/>
                    <a:lumOff val="50000"/>
                  </a:schemeClr>
                </a:solidFill>
                <a:latin typeface="+mj-lt"/>
              </a:rPr>
              <a:t>Флаер на мероприятие для военных</a:t>
            </a:r>
            <a:endParaRPr lang="en-US" sz="2400" dirty="0">
              <a:solidFill>
                <a:schemeClr val="tx1">
                  <a:lumMod val="50000"/>
                  <a:lumOff val="50000"/>
                </a:schemeClr>
              </a:solidFill>
              <a:latin typeface="+mj-lt"/>
            </a:endParaRPr>
          </a:p>
        </p:txBody>
      </p:sp>
    </p:spTree>
    <p:extLst>
      <p:ext uri="{BB962C8B-B14F-4D97-AF65-F5344CB8AC3E}">
        <p14:creationId xmlns:p14="http://schemas.microsoft.com/office/powerpoint/2010/main" val="2521105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0826"/>
            <a:ext cx="10972800" cy="436563"/>
          </a:xfrm>
        </p:spPr>
        <p:txBody>
          <a:bodyPr/>
          <a:lstStyle/>
          <a:p>
            <a:r>
              <a:rPr lang="ru-RU" dirty="0" smtClean="0"/>
              <a:t>КАТЕРИНА ЗАСУХА</a:t>
            </a:r>
            <a:endParaRPr lang="ru-RU" dirty="0"/>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5400000">
            <a:off x="-242700" y="1850676"/>
            <a:ext cx="5127790" cy="3423190"/>
          </a:xfrm>
          <a:prstGeom prst="rect">
            <a:avLst/>
          </a:prstGeom>
          <a:noFill/>
          <a:ln>
            <a:noFill/>
          </a:ln>
        </p:spPr>
      </p:pic>
      <p:sp>
        <p:nvSpPr>
          <p:cNvPr id="4" name="Прямоугольник 3"/>
          <p:cNvSpPr/>
          <p:nvPr/>
        </p:nvSpPr>
        <p:spPr>
          <a:xfrm>
            <a:off x="4271443" y="1092807"/>
            <a:ext cx="3859133" cy="1015663"/>
          </a:xfrm>
          <a:prstGeom prst="rect">
            <a:avLst/>
          </a:prstGeom>
        </p:spPr>
        <p:txBody>
          <a:bodyPr wrap="none">
            <a:spAutoFit/>
          </a:bodyPr>
          <a:lstStyle/>
          <a:p>
            <a:r>
              <a:rPr lang="en-US" sz="2000" b="1" dirty="0">
                <a:solidFill>
                  <a:schemeClr val="tx1">
                    <a:lumMod val="50000"/>
                    <a:lumOff val="50000"/>
                  </a:schemeClr>
                </a:solidFill>
                <a:latin typeface="Myriad Pro" panose="020B0503030403020204" pitchFamily="34" charset="0"/>
              </a:rPr>
              <a:t>fb: Katerina </a:t>
            </a:r>
            <a:r>
              <a:rPr lang="en-US" sz="2000" b="1" dirty="0" err="1" smtClean="0">
                <a:solidFill>
                  <a:schemeClr val="tx1">
                    <a:lumMod val="50000"/>
                    <a:lumOff val="50000"/>
                  </a:schemeClr>
                </a:solidFill>
                <a:latin typeface="Myriad Pro" panose="020B0503030403020204" pitchFamily="34" charset="0"/>
              </a:rPr>
              <a:t>Zasoukha</a:t>
            </a:r>
            <a:endParaRPr lang="ru-RU" sz="2000" b="1" dirty="0" smtClean="0">
              <a:solidFill>
                <a:schemeClr val="tx1">
                  <a:lumMod val="50000"/>
                  <a:lumOff val="50000"/>
                </a:schemeClr>
              </a:solidFill>
              <a:latin typeface="Myriad Pro" panose="020B0503030403020204" pitchFamily="34" charset="0"/>
            </a:endParaRPr>
          </a:p>
          <a:p>
            <a:r>
              <a:rPr lang="en-US" sz="2000" b="1" dirty="0">
                <a:solidFill>
                  <a:schemeClr val="tx1">
                    <a:lumMod val="50000"/>
                    <a:lumOff val="50000"/>
                  </a:schemeClr>
                </a:solidFill>
                <a:latin typeface="Myriad Pro" panose="020B0503030403020204" pitchFamily="34" charset="0"/>
              </a:rPr>
              <a:t>E</a:t>
            </a:r>
            <a:r>
              <a:rPr lang="ru-RU" sz="2000" b="1" dirty="0">
                <a:solidFill>
                  <a:schemeClr val="tx1">
                    <a:lumMod val="50000"/>
                    <a:lumOff val="50000"/>
                  </a:schemeClr>
                </a:solidFill>
                <a:latin typeface="Myriad Pro" panose="020B0503030403020204" pitchFamily="34" charset="0"/>
              </a:rPr>
              <a:t>-</a:t>
            </a:r>
            <a:r>
              <a:rPr lang="en-US" sz="2000" b="1" dirty="0">
                <a:solidFill>
                  <a:schemeClr val="tx1">
                    <a:lumMod val="50000"/>
                    <a:lumOff val="50000"/>
                  </a:schemeClr>
                </a:solidFill>
                <a:latin typeface="Myriad Pro" panose="020B0503030403020204" pitchFamily="34" charset="0"/>
              </a:rPr>
              <a:t>mail:</a:t>
            </a:r>
            <a:r>
              <a:rPr lang="ru-RU" sz="2000" b="1" dirty="0">
                <a:solidFill>
                  <a:schemeClr val="tx1">
                    <a:lumMod val="50000"/>
                    <a:lumOff val="50000"/>
                  </a:schemeClr>
                </a:solidFill>
                <a:latin typeface="Myriad Pro" panose="020B0503030403020204" pitchFamily="34" charset="0"/>
              </a:rPr>
              <a:t> </a:t>
            </a:r>
            <a:r>
              <a:rPr lang="en-US" sz="2000" b="1" dirty="0">
                <a:solidFill>
                  <a:schemeClr val="tx1">
                    <a:lumMod val="50000"/>
                    <a:lumOff val="50000"/>
                  </a:schemeClr>
                </a:solidFill>
                <a:latin typeface="Myriad Pro" panose="020B0503030403020204" pitchFamily="34" charset="0"/>
                <a:hlinkClick r:id="rId4"/>
              </a:rPr>
              <a:t>k.zasukha@grou.com.ua</a:t>
            </a:r>
            <a:r>
              <a:rPr lang="ru-RU" sz="2000" b="1" dirty="0">
                <a:solidFill>
                  <a:schemeClr val="tx1">
                    <a:lumMod val="50000"/>
                    <a:lumOff val="50000"/>
                  </a:schemeClr>
                </a:solidFill>
                <a:latin typeface="Myriad Pro" panose="020B0503030403020204" pitchFamily="34" charset="0"/>
              </a:rPr>
              <a:t> </a:t>
            </a:r>
          </a:p>
          <a:p>
            <a:endParaRPr lang="ru-RU" sz="2000" b="1" dirty="0">
              <a:solidFill>
                <a:schemeClr val="tx1">
                  <a:lumMod val="50000"/>
                  <a:lumOff val="50000"/>
                </a:schemeClr>
              </a:solidFill>
              <a:latin typeface="Myriad Pro" panose="020B0503030403020204" pitchFamily="34" charset="0"/>
            </a:endParaRPr>
          </a:p>
        </p:txBody>
      </p:sp>
      <p:sp>
        <p:nvSpPr>
          <p:cNvPr id="5" name="TextBox 4"/>
          <p:cNvSpPr txBox="1"/>
          <p:nvPr/>
        </p:nvSpPr>
        <p:spPr>
          <a:xfrm>
            <a:off x="4271443" y="1498225"/>
            <a:ext cx="4360020" cy="400110"/>
          </a:xfrm>
          <a:prstGeom prst="rect">
            <a:avLst/>
          </a:prstGeom>
          <a:noFill/>
        </p:spPr>
        <p:txBody>
          <a:bodyPr wrap="square" rtlCol="0">
            <a:spAutoFit/>
          </a:bodyPr>
          <a:lstStyle/>
          <a:p>
            <a:endParaRPr lang="ru-RU" sz="2000" b="1" dirty="0">
              <a:solidFill>
                <a:schemeClr val="tx1">
                  <a:lumMod val="50000"/>
                  <a:lumOff val="50000"/>
                </a:schemeClr>
              </a:solidFill>
              <a:latin typeface="Myriad Pro" panose="020B0503030403020204" pitchFamily="34" charset="0"/>
            </a:endParaRPr>
          </a:p>
        </p:txBody>
      </p:sp>
      <p:sp>
        <p:nvSpPr>
          <p:cNvPr id="7" name="Заголовок 1"/>
          <p:cNvSpPr txBox="1">
            <a:spLocks/>
          </p:cNvSpPr>
          <p:nvPr/>
        </p:nvSpPr>
        <p:spPr>
          <a:xfrm>
            <a:off x="1981200" y="250826"/>
            <a:ext cx="8229600" cy="436563"/>
          </a:xfrm>
          <a:prstGeom prst="rect">
            <a:avLst/>
          </a:prstGeom>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lang="ru-RU" altLang="ru-RU" sz="3200" b="1" kern="1200" cap="none" smtClean="0">
                <a:solidFill>
                  <a:srgbClr val="A6A8AA"/>
                </a:solidFill>
                <a:latin typeface="Myriad Pro" charset="0"/>
                <a:ea typeface="Arial" panose="020B0604020202020204" pitchFamily="34" charset="0"/>
                <a:cs typeface="Myriad Pro"/>
              </a:defRPr>
            </a:lvl1pPr>
            <a:lvl2pPr algn="l" defTabSz="457200" rtl="0" eaLnBrk="1" fontAlgn="base" hangingPunct="1">
              <a:spcBef>
                <a:spcPct val="0"/>
              </a:spcBef>
              <a:spcAft>
                <a:spcPct val="0"/>
              </a:spcAft>
              <a:defRPr sz="3200" b="1">
                <a:solidFill>
                  <a:schemeClr val="tx1"/>
                </a:solidFill>
                <a:latin typeface="Myriad Pro" charset="0"/>
                <a:ea typeface="Arial" charset="0"/>
              </a:defRPr>
            </a:lvl2pPr>
            <a:lvl3pPr algn="l" defTabSz="457200" rtl="0" eaLnBrk="1" fontAlgn="base" hangingPunct="1">
              <a:spcBef>
                <a:spcPct val="0"/>
              </a:spcBef>
              <a:spcAft>
                <a:spcPct val="0"/>
              </a:spcAft>
              <a:defRPr sz="3200" b="1">
                <a:solidFill>
                  <a:schemeClr val="tx1"/>
                </a:solidFill>
                <a:latin typeface="Myriad Pro" charset="0"/>
                <a:ea typeface="Arial" charset="0"/>
              </a:defRPr>
            </a:lvl3pPr>
            <a:lvl4pPr algn="l" defTabSz="457200" rtl="0" eaLnBrk="1" fontAlgn="base" hangingPunct="1">
              <a:spcBef>
                <a:spcPct val="0"/>
              </a:spcBef>
              <a:spcAft>
                <a:spcPct val="0"/>
              </a:spcAft>
              <a:defRPr sz="3200" b="1">
                <a:solidFill>
                  <a:schemeClr val="tx1"/>
                </a:solidFill>
                <a:latin typeface="Myriad Pro" charset="0"/>
                <a:ea typeface="Arial" charset="0"/>
              </a:defRPr>
            </a:lvl4pPr>
            <a:lvl5pPr algn="l" defTabSz="457200" rtl="0" eaLnBrk="1" fontAlgn="base" hangingPunct="1">
              <a:spcBef>
                <a:spcPct val="0"/>
              </a:spcBef>
              <a:spcAft>
                <a:spcPct val="0"/>
              </a:spcAft>
              <a:defRPr sz="3200" b="1">
                <a:solidFill>
                  <a:schemeClr val="tx1"/>
                </a:solidFill>
                <a:latin typeface="Myriad Pro" charset="0"/>
                <a:ea typeface="Arial" charset="0"/>
              </a:defRPr>
            </a:lvl5pPr>
            <a:lvl6pPr marL="457200" algn="l" defTabSz="457200" rtl="0" eaLnBrk="1" fontAlgn="base" hangingPunct="1">
              <a:spcBef>
                <a:spcPct val="0"/>
              </a:spcBef>
              <a:spcAft>
                <a:spcPct val="0"/>
              </a:spcAft>
              <a:defRPr sz="3200" b="1">
                <a:solidFill>
                  <a:schemeClr val="tx1"/>
                </a:solidFill>
                <a:latin typeface="Myriad Pro" charset="0"/>
                <a:ea typeface="Arial" charset="0"/>
              </a:defRPr>
            </a:lvl6pPr>
            <a:lvl7pPr marL="914400" algn="l" defTabSz="457200" rtl="0" eaLnBrk="1" fontAlgn="base" hangingPunct="1">
              <a:spcBef>
                <a:spcPct val="0"/>
              </a:spcBef>
              <a:spcAft>
                <a:spcPct val="0"/>
              </a:spcAft>
              <a:defRPr sz="3200" b="1">
                <a:solidFill>
                  <a:schemeClr val="tx1"/>
                </a:solidFill>
                <a:latin typeface="Myriad Pro" charset="0"/>
                <a:ea typeface="Arial" charset="0"/>
              </a:defRPr>
            </a:lvl7pPr>
            <a:lvl8pPr marL="1371600" algn="l" defTabSz="457200" rtl="0" eaLnBrk="1" fontAlgn="base" hangingPunct="1">
              <a:spcBef>
                <a:spcPct val="0"/>
              </a:spcBef>
              <a:spcAft>
                <a:spcPct val="0"/>
              </a:spcAft>
              <a:defRPr sz="3200" b="1">
                <a:solidFill>
                  <a:schemeClr val="tx1"/>
                </a:solidFill>
                <a:latin typeface="Myriad Pro" charset="0"/>
                <a:ea typeface="Arial" charset="0"/>
              </a:defRPr>
            </a:lvl8pPr>
            <a:lvl9pPr marL="1828800" algn="l" defTabSz="457200" rtl="0" eaLnBrk="1" fontAlgn="base" hangingPunct="1">
              <a:spcBef>
                <a:spcPct val="0"/>
              </a:spcBef>
              <a:spcAft>
                <a:spcPct val="0"/>
              </a:spcAft>
              <a:defRPr sz="3200" b="1">
                <a:solidFill>
                  <a:schemeClr val="tx1"/>
                </a:solidFill>
                <a:latin typeface="Myriad Pro" charset="0"/>
                <a:ea typeface="Arial" charset="0"/>
              </a:defRPr>
            </a:lvl9pPr>
          </a:lstStyle>
          <a:p>
            <a:endParaRPr lang="ru-RU" dirty="0"/>
          </a:p>
        </p:txBody>
      </p:sp>
      <p:sp>
        <p:nvSpPr>
          <p:cNvPr id="6" name="TextBox 5"/>
          <p:cNvSpPr txBox="1"/>
          <p:nvPr/>
        </p:nvSpPr>
        <p:spPr>
          <a:xfrm>
            <a:off x="4271442" y="1898334"/>
            <a:ext cx="4258195" cy="1569660"/>
          </a:xfrm>
          <a:prstGeom prst="rect">
            <a:avLst/>
          </a:prstGeom>
          <a:noFill/>
        </p:spPr>
        <p:txBody>
          <a:bodyPr wrap="square" rtlCol="0">
            <a:spAutoFit/>
          </a:bodyPr>
          <a:lstStyle/>
          <a:p>
            <a:r>
              <a:rPr lang="ru-RU" sz="4800" b="1" dirty="0" smtClean="0">
                <a:solidFill>
                  <a:schemeClr val="tx2"/>
                </a:solidFill>
              </a:rPr>
              <a:t>Спасибо за внимание!</a:t>
            </a:r>
            <a:endParaRPr lang="ru-RU" sz="4800" b="1" dirty="0">
              <a:solidFill>
                <a:schemeClr val="tx2"/>
              </a:solidFill>
            </a:endParaRPr>
          </a:p>
        </p:txBody>
      </p:sp>
    </p:spTree>
    <p:extLst>
      <p:ext uri="{BB962C8B-B14F-4D97-AF65-F5344CB8AC3E}">
        <p14:creationId xmlns:p14="http://schemas.microsoft.com/office/powerpoint/2010/main" val="21386638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39596378"/>
              </p:ext>
            </p:extLst>
          </p:nvPr>
        </p:nvGraphicFramePr>
        <p:xfrm>
          <a:off x="0" y="985091"/>
          <a:ext cx="10972800" cy="454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609600" y="250826"/>
            <a:ext cx="11582400" cy="436563"/>
          </a:xfrm>
        </p:spPr>
        <p:txBody>
          <a:bodyPr/>
          <a:lstStyle/>
          <a:p>
            <a:r>
              <a:rPr lang="ru-RU" dirty="0"/>
              <a:t>КАКИЕ </a:t>
            </a:r>
            <a:r>
              <a:rPr lang="ru-RU" dirty="0" smtClean="0"/>
              <a:t>ЗАДАЧИ </a:t>
            </a:r>
            <a:r>
              <a:rPr lang="ru-RU" dirty="0"/>
              <a:t>РЕШАЕТ СИЛЬНЫЙ БРЕНД РАБОТОДАТЕЛЯ?</a:t>
            </a:r>
            <a:r>
              <a:rPr lang="en-US" dirty="0"/>
              <a:t>*</a:t>
            </a:r>
            <a:endParaRPr lang="ru-RU" dirty="0"/>
          </a:p>
        </p:txBody>
      </p:sp>
      <p:sp>
        <p:nvSpPr>
          <p:cNvPr id="8" name="Прямоугольник 7"/>
          <p:cNvSpPr/>
          <p:nvPr/>
        </p:nvSpPr>
        <p:spPr>
          <a:xfrm>
            <a:off x="5768788" y="6488668"/>
            <a:ext cx="5795683" cy="253916"/>
          </a:xfrm>
          <a:prstGeom prst="rect">
            <a:avLst/>
          </a:prstGeom>
        </p:spPr>
        <p:txBody>
          <a:bodyPr wrap="square">
            <a:spAutoFit/>
          </a:bodyPr>
          <a:lstStyle/>
          <a:p>
            <a:pPr algn="r"/>
            <a:r>
              <a:rPr lang="en-US" sz="1050" dirty="0">
                <a:solidFill>
                  <a:schemeClr val="bg1">
                    <a:lumMod val="50000"/>
                  </a:schemeClr>
                </a:solidFill>
                <a:latin typeface="+mj-lt"/>
              </a:rPr>
              <a:t>*</a:t>
            </a:r>
            <a:r>
              <a:rPr lang="ru-RU" sz="1050" dirty="0">
                <a:solidFill>
                  <a:schemeClr val="bg1">
                    <a:lumMod val="50000"/>
                  </a:schemeClr>
                </a:solidFill>
                <a:latin typeface="+mj-lt"/>
              </a:rPr>
              <a:t>Согласно исследованию </a:t>
            </a:r>
            <a:r>
              <a:rPr lang="en-US" sz="1050" dirty="0">
                <a:solidFill>
                  <a:schemeClr val="bg1">
                    <a:lumMod val="50000"/>
                  </a:schemeClr>
                </a:solidFill>
                <a:latin typeface="+mj-lt"/>
              </a:rPr>
              <a:t>Employer Brand Research 2017, </a:t>
            </a:r>
            <a:r>
              <a:rPr lang="en-US" sz="1050" dirty="0" err="1">
                <a:solidFill>
                  <a:schemeClr val="bg1">
                    <a:lumMod val="50000"/>
                  </a:schemeClr>
                </a:solidFill>
                <a:latin typeface="+mj-lt"/>
              </a:rPr>
              <a:t>Randstad</a:t>
            </a:r>
            <a:r>
              <a:rPr lang="en-US" sz="1050" dirty="0">
                <a:solidFill>
                  <a:schemeClr val="bg1">
                    <a:lumMod val="50000"/>
                  </a:schemeClr>
                </a:solidFill>
                <a:latin typeface="+mj-lt"/>
              </a:rPr>
              <a:t> </a:t>
            </a:r>
            <a:endParaRPr lang="ru-RU" sz="1050" dirty="0">
              <a:solidFill>
                <a:schemeClr val="bg1">
                  <a:lumMod val="50000"/>
                </a:schemeClr>
              </a:solidFill>
              <a:latin typeface="+mj-lt"/>
            </a:endParaRPr>
          </a:p>
        </p:txBody>
      </p:sp>
    </p:spTree>
    <p:extLst>
      <p:ext uri="{BB962C8B-B14F-4D97-AF65-F5344CB8AC3E}">
        <p14:creationId xmlns:p14="http://schemas.microsoft.com/office/powerpoint/2010/main" val="38679570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50826"/>
            <a:ext cx="11582400" cy="436563"/>
          </a:xfrm>
        </p:spPr>
        <p:txBody>
          <a:bodyPr/>
          <a:lstStyle/>
          <a:p>
            <a:r>
              <a:rPr lang="ru-RU" dirty="0"/>
              <a:t>КАКИЕ ЗАДАЧИ РЕШАЕТ СИЛЬНЫЙ БРЕНД РАБОТОДАТЕЛЯ?</a:t>
            </a:r>
            <a:r>
              <a:rPr lang="en-US" dirty="0"/>
              <a:t>*</a:t>
            </a:r>
            <a:endParaRPr lang="ru-RU" dirty="0"/>
          </a:p>
        </p:txBody>
      </p:sp>
      <p:graphicFrame>
        <p:nvGraphicFramePr>
          <p:cNvPr id="4" name="Объект 3"/>
          <p:cNvGraphicFramePr>
            <a:graphicFrameLocks/>
          </p:cNvGraphicFramePr>
          <p:nvPr>
            <p:extLst>
              <p:ext uri="{D42A27DB-BD31-4B8C-83A1-F6EECF244321}">
                <p14:modId xmlns:p14="http://schemas.microsoft.com/office/powerpoint/2010/main" val="459853529"/>
              </p:ext>
            </p:extLst>
          </p:nvPr>
        </p:nvGraphicFramePr>
        <p:xfrm>
          <a:off x="0" y="985091"/>
          <a:ext cx="10972800" cy="454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768788" y="6488668"/>
            <a:ext cx="5795683" cy="253916"/>
          </a:xfrm>
          <a:prstGeom prst="rect">
            <a:avLst/>
          </a:prstGeom>
        </p:spPr>
        <p:txBody>
          <a:bodyPr wrap="square">
            <a:spAutoFit/>
          </a:bodyPr>
          <a:lstStyle/>
          <a:p>
            <a:pPr algn="r"/>
            <a:r>
              <a:rPr lang="en-US" sz="1050" dirty="0">
                <a:solidFill>
                  <a:schemeClr val="bg1">
                    <a:lumMod val="50000"/>
                  </a:schemeClr>
                </a:solidFill>
                <a:latin typeface="+mj-lt"/>
              </a:rPr>
              <a:t>*</a:t>
            </a:r>
            <a:r>
              <a:rPr lang="ru-RU" sz="1050" dirty="0">
                <a:solidFill>
                  <a:schemeClr val="bg1">
                    <a:lumMod val="50000"/>
                  </a:schemeClr>
                </a:solidFill>
                <a:latin typeface="+mj-lt"/>
              </a:rPr>
              <a:t>Согласно исследованию </a:t>
            </a:r>
            <a:r>
              <a:rPr lang="en-US" sz="1050" dirty="0">
                <a:solidFill>
                  <a:schemeClr val="bg1">
                    <a:lumMod val="50000"/>
                  </a:schemeClr>
                </a:solidFill>
                <a:latin typeface="+mj-lt"/>
              </a:rPr>
              <a:t>Employer Brand Research 2017, </a:t>
            </a:r>
            <a:r>
              <a:rPr lang="en-US" sz="1050" dirty="0" err="1">
                <a:solidFill>
                  <a:schemeClr val="bg1">
                    <a:lumMod val="50000"/>
                  </a:schemeClr>
                </a:solidFill>
                <a:latin typeface="+mj-lt"/>
              </a:rPr>
              <a:t>Randstad</a:t>
            </a:r>
            <a:r>
              <a:rPr lang="en-US" sz="1050" dirty="0">
                <a:solidFill>
                  <a:schemeClr val="bg1">
                    <a:lumMod val="50000"/>
                  </a:schemeClr>
                </a:solidFill>
                <a:latin typeface="+mj-lt"/>
              </a:rPr>
              <a:t> </a:t>
            </a:r>
            <a:endParaRPr lang="ru-RU" sz="1050" dirty="0">
              <a:solidFill>
                <a:schemeClr val="bg1">
                  <a:lumMod val="50000"/>
                </a:schemeClr>
              </a:solidFill>
              <a:latin typeface="+mj-lt"/>
            </a:endParaRPr>
          </a:p>
        </p:txBody>
      </p:sp>
    </p:spTree>
    <p:extLst>
      <p:ext uri="{BB962C8B-B14F-4D97-AF65-F5344CB8AC3E}">
        <p14:creationId xmlns:p14="http://schemas.microsoft.com/office/powerpoint/2010/main" val="24282391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50826"/>
            <a:ext cx="11582400" cy="436563"/>
          </a:xfrm>
        </p:spPr>
        <p:txBody>
          <a:bodyPr/>
          <a:lstStyle/>
          <a:p>
            <a:r>
              <a:rPr lang="ru-RU" dirty="0"/>
              <a:t>КАКИЕ ЗАДАЧИ РЕШАЕТ СИЛЬНЫЙ БРЕНД РАБОТОДАТЕЛЯ?</a:t>
            </a:r>
            <a:r>
              <a:rPr lang="en-US" dirty="0"/>
              <a:t>*</a:t>
            </a:r>
            <a:endParaRPr lang="ru-RU" dirty="0"/>
          </a:p>
        </p:txBody>
      </p:sp>
      <p:graphicFrame>
        <p:nvGraphicFramePr>
          <p:cNvPr id="4" name="Объект 3"/>
          <p:cNvGraphicFramePr>
            <a:graphicFrameLocks/>
          </p:cNvGraphicFramePr>
          <p:nvPr>
            <p:extLst>
              <p:ext uri="{D42A27DB-BD31-4B8C-83A1-F6EECF244321}">
                <p14:modId xmlns:p14="http://schemas.microsoft.com/office/powerpoint/2010/main" val="1546310663"/>
              </p:ext>
            </p:extLst>
          </p:nvPr>
        </p:nvGraphicFramePr>
        <p:xfrm>
          <a:off x="0" y="985091"/>
          <a:ext cx="10972800" cy="454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768788" y="6488668"/>
            <a:ext cx="5795683" cy="253916"/>
          </a:xfrm>
          <a:prstGeom prst="rect">
            <a:avLst/>
          </a:prstGeom>
        </p:spPr>
        <p:txBody>
          <a:bodyPr wrap="square">
            <a:spAutoFit/>
          </a:bodyPr>
          <a:lstStyle/>
          <a:p>
            <a:pPr algn="r"/>
            <a:r>
              <a:rPr lang="en-US" sz="1050" dirty="0">
                <a:solidFill>
                  <a:schemeClr val="bg1">
                    <a:lumMod val="50000"/>
                  </a:schemeClr>
                </a:solidFill>
                <a:latin typeface="+mj-lt"/>
              </a:rPr>
              <a:t>*</a:t>
            </a:r>
            <a:r>
              <a:rPr lang="ru-RU" sz="1050" dirty="0">
                <a:solidFill>
                  <a:schemeClr val="bg1">
                    <a:lumMod val="50000"/>
                  </a:schemeClr>
                </a:solidFill>
                <a:latin typeface="+mj-lt"/>
              </a:rPr>
              <a:t>Согласно исследованию </a:t>
            </a:r>
            <a:r>
              <a:rPr lang="en-US" sz="1050" dirty="0">
                <a:solidFill>
                  <a:schemeClr val="bg1">
                    <a:lumMod val="50000"/>
                  </a:schemeClr>
                </a:solidFill>
                <a:latin typeface="+mj-lt"/>
              </a:rPr>
              <a:t>Employer Brand Research 2017, </a:t>
            </a:r>
            <a:r>
              <a:rPr lang="en-US" sz="1050" dirty="0" err="1">
                <a:solidFill>
                  <a:schemeClr val="bg1">
                    <a:lumMod val="50000"/>
                  </a:schemeClr>
                </a:solidFill>
                <a:latin typeface="+mj-lt"/>
              </a:rPr>
              <a:t>Randstad</a:t>
            </a:r>
            <a:r>
              <a:rPr lang="en-US" sz="1050" dirty="0">
                <a:solidFill>
                  <a:schemeClr val="bg1">
                    <a:lumMod val="50000"/>
                  </a:schemeClr>
                </a:solidFill>
                <a:latin typeface="+mj-lt"/>
              </a:rPr>
              <a:t> </a:t>
            </a:r>
            <a:endParaRPr lang="ru-RU" sz="1050" dirty="0">
              <a:solidFill>
                <a:schemeClr val="bg1">
                  <a:lumMod val="50000"/>
                </a:schemeClr>
              </a:solidFill>
              <a:latin typeface="+mj-lt"/>
            </a:endParaRPr>
          </a:p>
        </p:txBody>
      </p:sp>
    </p:spTree>
    <p:extLst>
      <p:ext uri="{BB962C8B-B14F-4D97-AF65-F5344CB8AC3E}">
        <p14:creationId xmlns:p14="http://schemas.microsoft.com/office/powerpoint/2010/main" val="22488589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1143341" y="1035327"/>
            <a:ext cx="9775671" cy="412246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a:solidFill>
                <a:srgbClr val="FFFFFF"/>
              </a:solidFill>
              <a:latin typeface="+mj-lt"/>
            </a:endParaRPr>
          </a:p>
        </p:txBody>
      </p:sp>
      <p:sp>
        <p:nvSpPr>
          <p:cNvPr id="18" name="Oval 17"/>
          <p:cNvSpPr/>
          <p:nvPr/>
        </p:nvSpPr>
        <p:spPr>
          <a:xfrm>
            <a:off x="1143341" y="1526433"/>
            <a:ext cx="5744822" cy="315828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a:solidFill>
                <a:srgbClr val="FFFFFF"/>
              </a:solidFill>
              <a:latin typeface="+mj-lt"/>
            </a:endParaRPr>
          </a:p>
        </p:txBody>
      </p:sp>
      <p:sp>
        <p:nvSpPr>
          <p:cNvPr id="17" name="Oval 16"/>
          <p:cNvSpPr/>
          <p:nvPr/>
        </p:nvSpPr>
        <p:spPr>
          <a:xfrm>
            <a:off x="1144214" y="1805307"/>
            <a:ext cx="2936827" cy="2582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dirty="0">
              <a:solidFill>
                <a:srgbClr val="FFFFFF"/>
              </a:solidFill>
              <a:latin typeface="+mj-lt"/>
            </a:endParaRPr>
          </a:p>
        </p:txBody>
      </p:sp>
      <p:sp>
        <p:nvSpPr>
          <p:cNvPr id="3" name="Title 2"/>
          <p:cNvSpPr>
            <a:spLocks noGrp="1"/>
          </p:cNvSpPr>
          <p:nvPr>
            <p:ph type="title"/>
          </p:nvPr>
        </p:nvSpPr>
        <p:spPr/>
        <p:txBody>
          <a:bodyPr/>
          <a:lstStyle/>
          <a:p>
            <a:r>
              <a:rPr lang="ru-RU" dirty="0" smtClean="0">
                <a:latin typeface="+mj-lt"/>
              </a:rPr>
              <a:t>ЧТО ДАЕТ СИЛЬНАЯ РЕПУТАЦИЯ РАБОТОДАТЕЛЯ</a:t>
            </a:r>
            <a:endParaRPr lang="en-GB" dirty="0">
              <a:latin typeface="+mj-lt"/>
            </a:endParaRPr>
          </a:p>
        </p:txBody>
      </p:sp>
      <p:sp>
        <p:nvSpPr>
          <p:cNvPr id="40966" name="TextBox 14"/>
          <p:cNvSpPr txBox="1">
            <a:spLocks noChangeArrowheads="1"/>
          </p:cNvSpPr>
          <p:nvPr/>
        </p:nvSpPr>
        <p:spPr bwMode="auto">
          <a:xfrm>
            <a:off x="1159610" y="2745563"/>
            <a:ext cx="2860170" cy="71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sz="2000" dirty="0">
                <a:latin typeface="+mj-lt"/>
              </a:rPr>
              <a:t>Системная работа над брендом работодателя</a:t>
            </a:r>
            <a:endParaRPr lang="en-GB" sz="2000" dirty="0">
              <a:latin typeface="+mj-lt"/>
            </a:endParaRPr>
          </a:p>
        </p:txBody>
      </p:sp>
      <p:sp>
        <p:nvSpPr>
          <p:cNvPr id="40967" name="TextBox 19"/>
          <p:cNvSpPr txBox="1">
            <a:spLocks noChangeArrowheads="1"/>
          </p:cNvSpPr>
          <p:nvPr/>
        </p:nvSpPr>
        <p:spPr bwMode="auto">
          <a:xfrm>
            <a:off x="4503603" y="2631666"/>
            <a:ext cx="2240097" cy="102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sz="2000" dirty="0">
                <a:solidFill>
                  <a:srgbClr val="122632"/>
                </a:solidFill>
                <a:latin typeface="+mj-lt"/>
              </a:rPr>
              <a:t>Вовлеченные и продуктивные сотрудники</a:t>
            </a:r>
            <a:endParaRPr lang="en-GB" sz="2000" dirty="0">
              <a:solidFill>
                <a:srgbClr val="122632"/>
              </a:solidFill>
              <a:latin typeface="+mj-lt"/>
            </a:endParaRPr>
          </a:p>
        </p:txBody>
      </p:sp>
      <p:sp>
        <p:nvSpPr>
          <p:cNvPr id="40968" name="TextBox 20"/>
          <p:cNvSpPr txBox="1">
            <a:spLocks noChangeArrowheads="1"/>
          </p:cNvSpPr>
          <p:nvPr/>
        </p:nvSpPr>
        <p:spPr bwMode="auto">
          <a:xfrm>
            <a:off x="7566176" y="2660828"/>
            <a:ext cx="2860170" cy="112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ts val="2013"/>
              </a:lnSpc>
              <a:spcBef>
                <a:spcPct val="0"/>
              </a:spcBef>
            </a:pPr>
            <a:r>
              <a:rPr lang="ru-RU" sz="2000" dirty="0">
                <a:solidFill>
                  <a:srgbClr val="122632"/>
                </a:solidFill>
                <a:latin typeface="+mj-lt"/>
              </a:rPr>
              <a:t>Более убедительные сообщения для потенциальных сотрудников</a:t>
            </a:r>
            <a:endParaRPr lang="en-GB" sz="2000" dirty="0">
              <a:solidFill>
                <a:srgbClr val="122632"/>
              </a:solidFill>
              <a:latin typeface="+mj-lt"/>
            </a:endParaRPr>
          </a:p>
        </p:txBody>
      </p:sp>
      <p:sp>
        <p:nvSpPr>
          <p:cNvPr id="40969" name="TextBox 21"/>
          <p:cNvSpPr txBox="1">
            <a:spLocks noChangeArrowheads="1"/>
          </p:cNvSpPr>
          <p:nvPr/>
        </p:nvSpPr>
        <p:spPr bwMode="auto">
          <a:xfrm>
            <a:off x="6943825" y="1463022"/>
            <a:ext cx="3059016" cy="112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ts val="2013"/>
              </a:lnSpc>
              <a:spcBef>
                <a:spcPct val="0"/>
              </a:spcBef>
            </a:pPr>
            <a:r>
              <a:rPr lang="ru-RU" sz="2000" dirty="0">
                <a:solidFill>
                  <a:srgbClr val="122632"/>
                </a:solidFill>
                <a:latin typeface="+mj-lt"/>
              </a:rPr>
              <a:t>Больше ценного контента для сайтов по трудоустройству и </a:t>
            </a:r>
            <a:r>
              <a:rPr lang="ru-RU" sz="2000" dirty="0" err="1">
                <a:solidFill>
                  <a:srgbClr val="122632"/>
                </a:solidFill>
                <a:latin typeface="+mj-lt"/>
              </a:rPr>
              <a:t>соцмедиа</a:t>
            </a:r>
            <a:endParaRPr lang="en-GB" sz="2000" dirty="0">
              <a:solidFill>
                <a:srgbClr val="122632"/>
              </a:solidFill>
              <a:latin typeface="+mj-lt"/>
            </a:endParaRPr>
          </a:p>
        </p:txBody>
      </p:sp>
      <p:sp>
        <p:nvSpPr>
          <p:cNvPr id="40970" name="TextBox 22"/>
          <p:cNvSpPr txBox="1">
            <a:spLocks noChangeArrowheads="1"/>
          </p:cNvSpPr>
          <p:nvPr/>
        </p:nvSpPr>
        <p:spPr bwMode="auto">
          <a:xfrm>
            <a:off x="6456364" y="4079876"/>
            <a:ext cx="2306637" cy="87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nSpc>
                <a:spcPts val="2013"/>
              </a:lnSpc>
              <a:spcBef>
                <a:spcPct val="0"/>
              </a:spcBef>
            </a:pPr>
            <a:r>
              <a:rPr lang="ru-RU" sz="2000" dirty="0">
                <a:solidFill>
                  <a:srgbClr val="122632"/>
                </a:solidFill>
                <a:latin typeface="+mj-lt"/>
              </a:rPr>
              <a:t>Высокий уровень адвокатирования и рекомендации</a:t>
            </a:r>
            <a:endParaRPr lang="en-GB" sz="2000" dirty="0">
              <a:solidFill>
                <a:srgbClr val="122632"/>
              </a:solidFill>
              <a:latin typeface="+mj-lt"/>
            </a:endParaRPr>
          </a:p>
        </p:txBody>
      </p:sp>
      <p:sp>
        <p:nvSpPr>
          <p:cNvPr id="40971" name="TextBox 25"/>
          <p:cNvSpPr txBox="1">
            <a:spLocks noChangeArrowheads="1"/>
          </p:cNvSpPr>
          <p:nvPr/>
        </p:nvSpPr>
        <p:spPr bwMode="auto">
          <a:xfrm>
            <a:off x="4155486" y="5331703"/>
            <a:ext cx="2592387" cy="102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sz="2000" dirty="0">
                <a:solidFill>
                  <a:srgbClr val="122632"/>
                </a:solidFill>
                <a:latin typeface="+mj-lt"/>
              </a:rPr>
              <a:t>Лучшие результаты и способность удерживать лучших</a:t>
            </a:r>
            <a:endParaRPr lang="en-GB" sz="2000" dirty="0">
              <a:solidFill>
                <a:srgbClr val="122632"/>
              </a:solidFill>
              <a:latin typeface="+mj-lt"/>
            </a:endParaRPr>
          </a:p>
        </p:txBody>
      </p:sp>
      <p:sp>
        <p:nvSpPr>
          <p:cNvPr id="40972" name="TextBox 27"/>
          <p:cNvSpPr txBox="1">
            <a:spLocks noChangeArrowheads="1"/>
          </p:cNvSpPr>
          <p:nvPr/>
        </p:nvSpPr>
        <p:spPr bwMode="auto">
          <a:xfrm>
            <a:off x="7248524" y="5324338"/>
            <a:ext cx="2808288" cy="102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08" tIns="51204" rIns="102408" bIns="51204">
            <a:spAutoFit/>
          </a:bodyPr>
          <a:lstStyle>
            <a:lvl1pPr>
              <a:spcBef>
                <a:spcPct val="8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ru-RU" sz="2000" dirty="0">
                <a:solidFill>
                  <a:srgbClr val="122632"/>
                </a:solidFill>
                <a:latin typeface="+mj-lt"/>
              </a:rPr>
              <a:t>Сильный имидж и способность привлекать таланты</a:t>
            </a:r>
            <a:endParaRPr lang="en-GB" sz="2000" dirty="0">
              <a:solidFill>
                <a:srgbClr val="122632"/>
              </a:solidFill>
              <a:latin typeface="+mj-lt"/>
            </a:endParaRPr>
          </a:p>
        </p:txBody>
      </p:sp>
      <p:sp>
        <p:nvSpPr>
          <p:cNvPr id="29" name="TextBox 28"/>
          <p:cNvSpPr txBox="1"/>
          <p:nvPr/>
        </p:nvSpPr>
        <p:spPr>
          <a:xfrm>
            <a:off x="1170397" y="5268389"/>
            <a:ext cx="2484438" cy="1140577"/>
          </a:xfrm>
          <a:prstGeom prst="rect">
            <a:avLst/>
          </a:prstGeom>
          <a:solidFill>
            <a:schemeClr val="accent4"/>
          </a:solidFill>
        </p:spPr>
        <p:txBody>
          <a:bodyPr lIns="102408" tIns="51204" rIns="102408" bIns="51204" anchor="ctr">
            <a:noAutofit/>
          </a:bodyPr>
          <a:lstStyle/>
          <a:p>
            <a:pPr algn="ctr">
              <a:defRPr/>
            </a:pPr>
            <a:r>
              <a:rPr lang="ru-RU" sz="2000" dirty="0">
                <a:latin typeface="+mj-lt"/>
              </a:rPr>
              <a:t>Жизнеспособность организации</a:t>
            </a:r>
            <a:endParaRPr lang="en-GB" sz="2000" dirty="0">
              <a:latin typeface="+mj-lt"/>
            </a:endParaRPr>
          </a:p>
        </p:txBody>
      </p:sp>
      <p:sp>
        <p:nvSpPr>
          <p:cNvPr id="30" name="Right Arrow 29"/>
          <p:cNvSpPr/>
          <p:nvPr/>
        </p:nvSpPr>
        <p:spPr>
          <a:xfrm>
            <a:off x="4074354" y="2814124"/>
            <a:ext cx="605221" cy="61837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sz="1600">
              <a:solidFill>
                <a:srgbClr val="FFFFFF"/>
              </a:solidFill>
              <a:latin typeface="+mj-lt"/>
            </a:endParaRPr>
          </a:p>
        </p:txBody>
      </p:sp>
      <p:sp>
        <p:nvSpPr>
          <p:cNvPr id="31" name="Right Arrow 30"/>
          <p:cNvSpPr/>
          <p:nvPr/>
        </p:nvSpPr>
        <p:spPr>
          <a:xfrm>
            <a:off x="6830422" y="5560739"/>
            <a:ext cx="500651" cy="57626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sz="1600">
              <a:solidFill>
                <a:srgbClr val="FFFFFF"/>
              </a:solidFill>
              <a:latin typeface="+mj-lt"/>
            </a:endParaRPr>
          </a:p>
        </p:txBody>
      </p:sp>
      <p:sp>
        <p:nvSpPr>
          <p:cNvPr id="32" name="Right Arrow 31"/>
          <p:cNvSpPr/>
          <p:nvPr/>
        </p:nvSpPr>
        <p:spPr>
          <a:xfrm>
            <a:off x="6856296" y="2842108"/>
            <a:ext cx="591291" cy="61837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sz="1600">
              <a:solidFill>
                <a:srgbClr val="FFFFFF"/>
              </a:solidFill>
              <a:latin typeface="+mj-lt"/>
            </a:endParaRPr>
          </a:p>
        </p:txBody>
      </p:sp>
      <p:sp>
        <p:nvSpPr>
          <p:cNvPr id="24" name="Up Arrow 23"/>
          <p:cNvSpPr/>
          <p:nvPr/>
        </p:nvSpPr>
        <p:spPr>
          <a:xfrm rot="2963993">
            <a:off x="6593611" y="2297869"/>
            <a:ext cx="470165" cy="338622"/>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sz="1600">
              <a:solidFill>
                <a:srgbClr val="FFFFFF"/>
              </a:solidFill>
              <a:latin typeface="+mj-lt"/>
            </a:endParaRPr>
          </a:p>
        </p:txBody>
      </p:sp>
      <p:sp>
        <p:nvSpPr>
          <p:cNvPr id="25" name="Up Arrow 24"/>
          <p:cNvSpPr/>
          <p:nvPr/>
        </p:nvSpPr>
        <p:spPr>
          <a:xfrm rot="7881940">
            <a:off x="6653080" y="3616341"/>
            <a:ext cx="470165" cy="531216"/>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sz="1600">
              <a:solidFill>
                <a:srgbClr val="FFFFFF"/>
              </a:solidFill>
              <a:latin typeface="+mj-lt"/>
            </a:endParaRPr>
          </a:p>
        </p:txBody>
      </p:sp>
      <p:sp>
        <p:nvSpPr>
          <p:cNvPr id="21" name="Right Arrow 30"/>
          <p:cNvSpPr/>
          <p:nvPr/>
        </p:nvSpPr>
        <p:spPr>
          <a:xfrm>
            <a:off x="3628831" y="5590343"/>
            <a:ext cx="500651" cy="57626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8" tIns="51204" rIns="102408" bIns="51204" anchor="ctr"/>
          <a:lstStyle/>
          <a:p>
            <a:pPr algn="ctr">
              <a:defRPr/>
            </a:pPr>
            <a:endParaRPr lang="en-GB" sz="1600">
              <a:solidFill>
                <a:srgbClr val="FFFFFF"/>
              </a:solidFill>
              <a:latin typeface="+mj-lt"/>
            </a:endParaRPr>
          </a:p>
        </p:txBody>
      </p:sp>
    </p:spTree>
    <p:extLst>
      <p:ext uri="{BB962C8B-B14F-4D97-AF65-F5344CB8AC3E}">
        <p14:creationId xmlns:p14="http://schemas.microsoft.com/office/powerpoint/2010/main" val="16810245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2" y="2903416"/>
            <a:ext cx="9143999" cy="588433"/>
          </a:xfrm>
        </p:spPr>
        <p:txBody>
          <a:bodyPr/>
          <a:lstStyle/>
          <a:p>
            <a:pPr>
              <a:spcBef>
                <a:spcPts val="2400"/>
              </a:spcBef>
            </a:pPr>
            <a:r>
              <a:rPr lang="uk-UA" dirty="0" smtClean="0"/>
              <a:t>Бренд работодателя – </a:t>
            </a:r>
            <a:r>
              <a:rPr lang="uk-UA" dirty="0" err="1" smtClean="0"/>
              <a:t>что</a:t>
            </a:r>
            <a:r>
              <a:rPr lang="uk-UA" dirty="0" smtClean="0"/>
              <a:t> </a:t>
            </a:r>
            <a:r>
              <a:rPr lang="uk-UA" dirty="0" err="1" smtClean="0"/>
              <a:t>это</a:t>
            </a:r>
            <a:r>
              <a:rPr lang="uk-UA" dirty="0" smtClean="0"/>
              <a:t>?</a:t>
            </a:r>
            <a:endParaRPr lang="en-US" dirty="0"/>
          </a:p>
        </p:txBody>
      </p:sp>
    </p:spTree>
    <p:extLst>
      <p:ext uri="{BB962C8B-B14F-4D97-AF65-F5344CB8AC3E}">
        <p14:creationId xmlns:p14="http://schemas.microsoft.com/office/powerpoint/2010/main" val="1867172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GROU">
      <a:dk1>
        <a:srgbClr val="000000"/>
      </a:dk1>
      <a:lt1>
        <a:srgbClr val="FFFFFF"/>
      </a:lt1>
      <a:dk2>
        <a:srgbClr val="FAB428"/>
      </a:dk2>
      <a:lt2>
        <a:srgbClr val="FFFFFF"/>
      </a:lt2>
      <a:accent1>
        <a:srgbClr val="FAB428"/>
      </a:accent1>
      <a:accent2>
        <a:srgbClr val="FFD48A"/>
      </a:accent2>
      <a:accent3>
        <a:srgbClr val="A6A8AA"/>
      </a:accent3>
      <a:accent4>
        <a:srgbClr val="D0D1D3"/>
      </a:accent4>
      <a:accent5>
        <a:srgbClr val="FFFFFF"/>
      </a:accent5>
      <a:accent6>
        <a:srgbClr val="F79646"/>
      </a:accent6>
      <a:hlink>
        <a:srgbClr val="7F7F7F"/>
      </a:hlink>
      <a:folHlink>
        <a:srgbClr val="262626"/>
      </a:folHlink>
    </a:clrScheme>
    <a:fontScheme name="Grou">
      <a:majorFont>
        <a:latin typeface="Myriad Pro"/>
        <a:ea typeface=""/>
        <a:cs typeface=""/>
      </a:majorFont>
      <a:minorFont>
        <a:latin typeface="Myriad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marL="0" algn="ctr">
          <a:defRPr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GROU_Creds</Template>
  <TotalTime>3688</TotalTime>
  <Words>1679</Words>
  <Application>Microsoft Office PowerPoint</Application>
  <PresentationFormat>Широкоэкранный</PresentationFormat>
  <Paragraphs>257</Paragraphs>
  <Slides>42</Slides>
  <Notes>15</Notes>
  <HiddenSlides>1</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42</vt:i4>
      </vt:variant>
    </vt:vector>
  </HeadingPairs>
  <TitlesOfParts>
    <vt:vector size="57" baseType="lpstr">
      <vt:lpstr>Arial</vt:lpstr>
      <vt:lpstr>Arial Black</vt:lpstr>
      <vt:lpstr>Calibri</vt:lpstr>
      <vt:lpstr>Capture it</vt:lpstr>
      <vt:lpstr>Georgia</vt:lpstr>
      <vt:lpstr>Gill Sans</vt:lpstr>
      <vt:lpstr>ＭＳ Ｐゴシック</vt:lpstr>
      <vt:lpstr>Myriad Pro</vt:lpstr>
      <vt:lpstr>Open Sans</vt:lpstr>
      <vt:lpstr>Segoe UI Light</vt:lpstr>
      <vt:lpstr>Segoe UI Semibold</vt:lpstr>
      <vt:lpstr>Times New Roman</vt:lpstr>
      <vt:lpstr>Wingdings</vt:lpstr>
      <vt:lpstr>ヒラギノ角ゴ ProN W3</vt:lpstr>
      <vt:lpstr>Специальное оформление</vt:lpstr>
      <vt:lpstr>EMPLOYER BRANDING – дань моде или ключевой фактор успешного развития бизнеса?   hr committee American chamber of commerce </vt:lpstr>
      <vt:lpstr>КАТЕРИНА ЗАСУХА</vt:lpstr>
      <vt:lpstr>О ЧЕМ ПОГОВОРИМ?</vt:lpstr>
      <vt:lpstr>ВЫЗОВЫ СОВРЕМЕННОГО РАБОТОДАТЕЛЯ*</vt:lpstr>
      <vt:lpstr>КАКИЕ ЗАДАЧИ РЕШАЕТ СИЛЬНЫЙ БРЕНД РАБОТОДАТЕЛЯ?*</vt:lpstr>
      <vt:lpstr>КАКИЕ ЗАДАЧИ РЕШАЕТ СИЛЬНЫЙ БРЕНД РАБОТОДАТЕЛЯ?*</vt:lpstr>
      <vt:lpstr>КАКИЕ ЗАДАЧИ РЕШАЕТ СИЛЬНЫЙ БРЕНД РАБОТОДАТЕЛЯ?*</vt:lpstr>
      <vt:lpstr>ЧТО ДАЕТ СИЛЬНАЯ РЕПУТАЦИЯ РАБОТОДАТЕЛЯ</vt:lpstr>
      <vt:lpstr>Бренд работодателя – что это?</vt:lpstr>
      <vt:lpstr>Презентация PowerPoint</vt:lpstr>
      <vt:lpstr>ОПРЕДЕЛЕНИЕ</vt:lpstr>
      <vt:lpstr>ЛУЧШЕЕ МЕСТО РАБОТЫ –  Кто несет вашу историю «в люди»? </vt:lpstr>
      <vt:lpstr>ГЛАВНЫЕ ИСТОЧНИКИ ИНФОРМАЦИИ О РАБОТОДАТЕЛЕ</vt:lpstr>
      <vt:lpstr>Презентация PowerPoint</vt:lpstr>
      <vt:lpstr>Все ли сотрудники готовы  стать «послами» вашего бренда? </vt:lpstr>
      <vt:lpstr>Презентация PowerPoint</vt:lpstr>
      <vt:lpstr>ИНГРЕДИЕНТЫ БРЕНДА РАБОТОДАТЕЛЯ</vt:lpstr>
      <vt:lpstr>АРХИТЕКТУРА БРЕНДА РАБОТОДАТЕЛЯ</vt:lpstr>
      <vt:lpstr>Employee value proposition  </vt:lpstr>
      <vt:lpstr>EMPLOYER VALUE PROPOSITION</vt:lpstr>
      <vt:lpstr>Презентация PowerPoint</vt:lpstr>
      <vt:lpstr>РОЛЬ EVP В ФОРМИРОВАНИИ БРЕНДА</vt:lpstr>
      <vt:lpstr>БРЕНДЫ РАБОТОДАТЕЛЯ И ИХ EVP (ЦЕННОСТНОЕ ПРЕДЛОЖЕНИЕ СОТРУДНИКАМ)</vt:lpstr>
      <vt:lpstr>БРЕНДЫ РАБОТОДАТЕЛЯ И ИХ EVP (ЦЕННОСТНОЕ ПРЕДЛОЖЕНИЕ СОТРУДНИКАМ)</vt:lpstr>
      <vt:lpstr>С ЧЕГО НАЧАТЬ?  </vt:lpstr>
      <vt:lpstr>СОЗДАНИЕ EMPLOYER BRAND</vt:lpstr>
      <vt:lpstr>СОЗДАНИЕ EMPLOYER BRAND</vt:lpstr>
      <vt:lpstr>СОЗДАНИЕ EMPLOYER BRAND</vt:lpstr>
      <vt:lpstr>РОЛЬ внутреннИХ коммуникациЙ И  PR</vt:lpstr>
      <vt:lpstr>HR</vt:lpstr>
      <vt:lpstr>КЕЙС</vt:lpstr>
      <vt:lpstr>Презентация PowerPoint</vt:lpstr>
      <vt:lpstr>Презентация PowerPoint</vt:lpstr>
      <vt:lpstr>Презентация PowerPoint</vt:lpstr>
      <vt:lpstr>КЕЙС</vt:lpstr>
      <vt:lpstr>Презентация PowerPoint</vt:lpstr>
      <vt:lpstr>Презентация PowerPoint</vt:lpstr>
      <vt:lpstr>Презентация PowerPoint</vt:lpstr>
      <vt:lpstr>КЕЙС</vt:lpstr>
      <vt:lpstr>Презентация PowerPoint</vt:lpstr>
      <vt:lpstr>Презентация PowerPoint</vt:lpstr>
      <vt:lpstr>КАТЕРИНА ЗАСУХА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Yaryna Klyuchkovska</dc:creator>
  <cp:lastModifiedBy>Valeria Nagornaya</cp:lastModifiedBy>
  <cp:revision>624</cp:revision>
  <cp:lastPrinted>2015-04-16T14:37:19Z</cp:lastPrinted>
  <dcterms:created xsi:type="dcterms:W3CDTF">2015-03-16T18:32:37Z</dcterms:created>
  <dcterms:modified xsi:type="dcterms:W3CDTF">2017-06-14T10:16:05Z</dcterms:modified>
</cp:coreProperties>
</file>