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85" r:id="rId6"/>
    <p:sldId id="28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</p:sldIdLst>
  <p:sldSz cx="4572000" cy="2614613"/>
  <p:notesSz cx="6858000" cy="9144000"/>
  <p:defaultTextStyle>
    <a:defPPr>
      <a:defRPr lang="ru-RU"/>
    </a:defPPr>
    <a:lvl1pPr marL="0" algn="l" defTabSz="4106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05329" algn="l" defTabSz="4106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410657" algn="l" defTabSz="4106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615986" algn="l" defTabSz="4106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821314" algn="l" defTabSz="4106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026643" algn="l" defTabSz="4106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231971" algn="l" defTabSz="4106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437300" algn="l" defTabSz="4106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1642628" algn="l" defTabSz="4106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181" d="100"/>
          <a:sy n="181" d="100"/>
        </p:scale>
        <p:origin x="-900" y="-90"/>
      </p:cViewPr>
      <p:guideLst>
        <p:guide orient="horz" pos="824"/>
        <p:guide pos="1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60D6A-8157-4CB5-934A-966852C6C25D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85800"/>
            <a:ext cx="5994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695C3-FB60-4BDE-9DE6-5C1E62661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812225"/>
            <a:ext cx="3886200" cy="56044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481614"/>
            <a:ext cx="3200400" cy="6681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0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5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1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6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1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3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2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88FF-6855-4911-9CCC-0E68A4C0BC32}" type="datetime1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4BAD-ABA5-4859-9602-673012FC2BB7}" type="datetime1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314700" y="104706"/>
            <a:ext cx="1028700" cy="223089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04706"/>
            <a:ext cx="3009900" cy="223089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4B0C-8447-40E6-94BF-077C839D3D9A}" type="datetime1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98B5-DC3D-4704-A1A2-54D9F5F00839}" type="datetime1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157" y="1680131"/>
            <a:ext cx="3886200" cy="519291"/>
          </a:xfrm>
        </p:spPr>
        <p:txBody>
          <a:bodyPr anchor="t"/>
          <a:lstStyle>
            <a:lvl1pPr algn="l">
              <a:defRPr sz="1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1157" y="1108185"/>
            <a:ext cx="3886200" cy="571946"/>
          </a:xfrm>
        </p:spPr>
        <p:txBody>
          <a:bodyPr anchor="b"/>
          <a:lstStyle>
            <a:lvl1pPr marL="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2053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2pPr>
            <a:lvl3pPr marL="4106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3pPr>
            <a:lvl4pPr marL="615986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4pPr>
            <a:lvl5pPr marL="821314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5pPr>
            <a:lvl6pPr marL="1026643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6pPr>
            <a:lvl7pPr marL="1231971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7pPr>
            <a:lvl8pPr marL="143730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8pPr>
            <a:lvl9pPr marL="1642628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6AFE-5559-4CE8-90DA-5B72E3709E42}" type="datetime1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610076"/>
            <a:ext cx="2019300" cy="172552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324100" y="610076"/>
            <a:ext cx="2019300" cy="172552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7C9D-92CE-4485-8DAE-10A615DFAF96}" type="datetime1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585262"/>
            <a:ext cx="2020094" cy="243909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05329" indent="0">
              <a:buNone/>
              <a:defRPr sz="900" b="1"/>
            </a:lvl2pPr>
            <a:lvl3pPr marL="410657" indent="0">
              <a:buNone/>
              <a:defRPr sz="800" b="1"/>
            </a:lvl3pPr>
            <a:lvl4pPr marL="615986" indent="0">
              <a:buNone/>
              <a:defRPr sz="700" b="1"/>
            </a:lvl4pPr>
            <a:lvl5pPr marL="821314" indent="0">
              <a:buNone/>
              <a:defRPr sz="700" b="1"/>
            </a:lvl5pPr>
            <a:lvl6pPr marL="1026643" indent="0">
              <a:buNone/>
              <a:defRPr sz="700" b="1"/>
            </a:lvl6pPr>
            <a:lvl7pPr marL="1231971" indent="0">
              <a:buNone/>
              <a:defRPr sz="700" b="1"/>
            </a:lvl7pPr>
            <a:lvl8pPr marL="1437300" indent="0">
              <a:buNone/>
              <a:defRPr sz="700" b="1"/>
            </a:lvl8pPr>
            <a:lvl9pPr marL="1642628" indent="0">
              <a:buNone/>
              <a:defRPr sz="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8600" y="829171"/>
            <a:ext cx="2020094" cy="1506429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322513" y="585262"/>
            <a:ext cx="2020888" cy="243909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05329" indent="0">
              <a:buNone/>
              <a:defRPr sz="900" b="1"/>
            </a:lvl2pPr>
            <a:lvl3pPr marL="410657" indent="0">
              <a:buNone/>
              <a:defRPr sz="800" b="1"/>
            </a:lvl3pPr>
            <a:lvl4pPr marL="615986" indent="0">
              <a:buNone/>
              <a:defRPr sz="700" b="1"/>
            </a:lvl4pPr>
            <a:lvl5pPr marL="821314" indent="0">
              <a:buNone/>
              <a:defRPr sz="700" b="1"/>
            </a:lvl5pPr>
            <a:lvl6pPr marL="1026643" indent="0">
              <a:buNone/>
              <a:defRPr sz="700" b="1"/>
            </a:lvl6pPr>
            <a:lvl7pPr marL="1231971" indent="0">
              <a:buNone/>
              <a:defRPr sz="700" b="1"/>
            </a:lvl7pPr>
            <a:lvl8pPr marL="1437300" indent="0">
              <a:buNone/>
              <a:defRPr sz="700" b="1"/>
            </a:lvl8pPr>
            <a:lvl9pPr marL="1642628" indent="0">
              <a:buNone/>
              <a:defRPr sz="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322513" y="829171"/>
            <a:ext cx="2020888" cy="1506429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9BC9-B744-41C4-AD29-E2886A28FA76}" type="datetime1">
              <a:rPr lang="ru-RU" smtClean="0"/>
              <a:pPr/>
              <a:t>21.09.2016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6EB3-F1A9-4576-9CF8-25C14392B9FC}" type="datetime1">
              <a:rPr lang="ru-RU" smtClean="0"/>
              <a:pPr/>
              <a:t>21.09.2016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00CA-2DC6-4CBE-A3A7-1A72DDB247A5}" type="datetime1">
              <a:rPr lang="ru-RU" smtClean="0"/>
              <a:pPr/>
              <a:t>21.09.2016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04100"/>
            <a:ext cx="1504157" cy="443032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7525" y="104100"/>
            <a:ext cx="2555875" cy="2231500"/>
          </a:xfrm>
        </p:spPr>
        <p:txBody>
          <a:bodyPr/>
          <a:lstStyle>
            <a:lvl1pPr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547132"/>
            <a:ext cx="1504157" cy="1788468"/>
          </a:xfrm>
        </p:spPr>
        <p:txBody>
          <a:bodyPr/>
          <a:lstStyle>
            <a:lvl1pPr marL="0" indent="0">
              <a:buNone/>
              <a:defRPr sz="600"/>
            </a:lvl1pPr>
            <a:lvl2pPr marL="205329" indent="0">
              <a:buNone/>
              <a:defRPr sz="500"/>
            </a:lvl2pPr>
            <a:lvl3pPr marL="410657" indent="0">
              <a:buNone/>
              <a:defRPr sz="400"/>
            </a:lvl3pPr>
            <a:lvl4pPr marL="615986" indent="0">
              <a:buNone/>
              <a:defRPr sz="400"/>
            </a:lvl4pPr>
            <a:lvl5pPr marL="821314" indent="0">
              <a:buNone/>
              <a:defRPr sz="400"/>
            </a:lvl5pPr>
            <a:lvl6pPr marL="1026643" indent="0">
              <a:buNone/>
              <a:defRPr sz="400"/>
            </a:lvl6pPr>
            <a:lvl7pPr marL="1231971" indent="0">
              <a:buNone/>
              <a:defRPr sz="400"/>
            </a:lvl7pPr>
            <a:lvl8pPr marL="1437300" indent="0">
              <a:buNone/>
              <a:defRPr sz="400"/>
            </a:lvl8pPr>
            <a:lvl9pPr marL="1642628" indent="0">
              <a:buNone/>
              <a:defRPr sz="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49B7-83EE-4CE0-B093-96C6F6D4EFC0}" type="datetime1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144" y="1830229"/>
            <a:ext cx="2743200" cy="216069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96144" y="233620"/>
            <a:ext cx="2743200" cy="1568768"/>
          </a:xfrm>
        </p:spPr>
        <p:txBody>
          <a:bodyPr/>
          <a:lstStyle>
            <a:lvl1pPr marL="0" indent="0">
              <a:buNone/>
              <a:defRPr sz="1400"/>
            </a:lvl1pPr>
            <a:lvl2pPr marL="205329" indent="0">
              <a:buNone/>
              <a:defRPr sz="1300"/>
            </a:lvl2pPr>
            <a:lvl3pPr marL="410657" indent="0">
              <a:buNone/>
              <a:defRPr sz="1100"/>
            </a:lvl3pPr>
            <a:lvl4pPr marL="615986" indent="0">
              <a:buNone/>
              <a:defRPr sz="900"/>
            </a:lvl4pPr>
            <a:lvl5pPr marL="821314" indent="0">
              <a:buNone/>
              <a:defRPr sz="900"/>
            </a:lvl5pPr>
            <a:lvl6pPr marL="1026643" indent="0">
              <a:buNone/>
              <a:defRPr sz="900"/>
            </a:lvl6pPr>
            <a:lvl7pPr marL="1231971" indent="0">
              <a:buNone/>
              <a:defRPr sz="900"/>
            </a:lvl7pPr>
            <a:lvl8pPr marL="1437300" indent="0">
              <a:buNone/>
              <a:defRPr sz="900"/>
            </a:lvl8pPr>
            <a:lvl9pPr marL="1642628" indent="0">
              <a:buNone/>
              <a:defRPr sz="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6144" y="2046298"/>
            <a:ext cx="2743200" cy="306854"/>
          </a:xfrm>
        </p:spPr>
        <p:txBody>
          <a:bodyPr/>
          <a:lstStyle>
            <a:lvl1pPr marL="0" indent="0">
              <a:buNone/>
              <a:defRPr sz="600"/>
            </a:lvl1pPr>
            <a:lvl2pPr marL="205329" indent="0">
              <a:buNone/>
              <a:defRPr sz="500"/>
            </a:lvl2pPr>
            <a:lvl3pPr marL="410657" indent="0">
              <a:buNone/>
              <a:defRPr sz="400"/>
            </a:lvl3pPr>
            <a:lvl4pPr marL="615986" indent="0">
              <a:buNone/>
              <a:defRPr sz="400"/>
            </a:lvl4pPr>
            <a:lvl5pPr marL="821314" indent="0">
              <a:buNone/>
              <a:defRPr sz="400"/>
            </a:lvl5pPr>
            <a:lvl6pPr marL="1026643" indent="0">
              <a:buNone/>
              <a:defRPr sz="400"/>
            </a:lvl6pPr>
            <a:lvl7pPr marL="1231971" indent="0">
              <a:buNone/>
              <a:defRPr sz="400"/>
            </a:lvl7pPr>
            <a:lvl8pPr marL="1437300" indent="0">
              <a:buNone/>
              <a:defRPr sz="400"/>
            </a:lvl8pPr>
            <a:lvl9pPr marL="1642628" indent="0">
              <a:buNone/>
              <a:defRPr sz="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643B-4C0A-4972-B3A1-65B556949014}" type="datetime1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04706"/>
            <a:ext cx="4114800" cy="435769"/>
          </a:xfrm>
          <a:prstGeom prst="rect">
            <a:avLst/>
          </a:prstGeom>
        </p:spPr>
        <p:txBody>
          <a:bodyPr vert="horz" lIns="41066" tIns="20533" rIns="41066" bIns="2053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610076"/>
            <a:ext cx="4114800" cy="1725524"/>
          </a:xfrm>
          <a:prstGeom prst="rect">
            <a:avLst/>
          </a:prstGeom>
        </p:spPr>
        <p:txBody>
          <a:bodyPr vert="horz" lIns="41066" tIns="20533" rIns="41066" bIns="205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28600" y="2423359"/>
            <a:ext cx="1066800" cy="139204"/>
          </a:xfrm>
          <a:prstGeom prst="rect">
            <a:avLst/>
          </a:prstGeom>
        </p:spPr>
        <p:txBody>
          <a:bodyPr vert="horz" lIns="41066" tIns="20533" rIns="41066" bIns="20533" rtlCol="0" anchor="ctr"/>
          <a:lstStyle>
            <a:lvl1pPr algn="l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971CD-4BEF-4AD5-A4E4-9A2099B6F27C}" type="datetime1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62100" y="2423359"/>
            <a:ext cx="1447800" cy="139204"/>
          </a:xfrm>
          <a:prstGeom prst="rect">
            <a:avLst/>
          </a:prstGeom>
        </p:spPr>
        <p:txBody>
          <a:bodyPr vert="horz" lIns="41066" tIns="20533" rIns="41066" bIns="20533" rtlCol="0" anchor="ctr"/>
          <a:lstStyle>
            <a:lvl1pPr algn="ct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76600" y="2423359"/>
            <a:ext cx="1066800" cy="139204"/>
          </a:xfrm>
          <a:prstGeom prst="rect">
            <a:avLst/>
          </a:prstGeom>
        </p:spPr>
        <p:txBody>
          <a:bodyPr vert="horz" lIns="41066" tIns="20533" rIns="41066" bIns="20533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10657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996" indent="-153996" algn="l" defTabSz="41065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3659" indent="-128330" algn="l" defTabSz="410657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13321" indent="-102664" algn="l" defTabSz="410657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18650" indent="-102664" algn="l" defTabSz="410657" rtl="0" eaLnBrk="1" latinLnBrk="0" hangingPunct="1">
        <a:spcBef>
          <a:spcPct val="20000"/>
        </a:spcBef>
        <a:buFont typeface="Arial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23978" indent="-102664" algn="l" defTabSz="410657" rtl="0" eaLnBrk="1" latinLnBrk="0" hangingPunct="1">
        <a:spcBef>
          <a:spcPct val="20000"/>
        </a:spcBef>
        <a:buFont typeface="Arial" pitchFamily="34" charset="0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29307" indent="-102664" algn="l" defTabSz="410657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34635" indent="-102664" algn="l" defTabSz="410657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39964" indent="-102664" algn="l" defTabSz="410657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45292" indent="-102664" algn="l" defTabSz="410657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10657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05329" algn="l" defTabSz="410657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10657" algn="l" defTabSz="410657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15986" algn="l" defTabSz="410657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21314" algn="l" defTabSz="410657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26643" algn="l" defTabSz="410657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31971" algn="l" defTabSz="410657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37300" algn="l" defTabSz="410657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42628" algn="l" defTabSz="410657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4" name="Рисунок 3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4" name="Рисунок 3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4" name="Рисунок 3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4" name="Рисунок 3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4" name="Рисунок 3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5" name="Рисунок 4" descr="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5"/>
            <a:ext cx="4572000" cy="259936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Рисунок 5" descr="3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4" descr="4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" name="Рисунок 3" descr="4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28</Words>
  <Application>Microsoft Office PowerPoint</Application>
  <PresentationFormat>Произвольный</PresentationFormat>
  <Paragraphs>28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Артем Давиденко</dc:creator>
  <cp:lastModifiedBy>Admin</cp:lastModifiedBy>
  <cp:revision>164</cp:revision>
  <dcterms:created xsi:type="dcterms:W3CDTF">2016-06-04T11:44:12Z</dcterms:created>
  <dcterms:modified xsi:type="dcterms:W3CDTF">2016-09-21T09:34:50Z</dcterms:modified>
</cp:coreProperties>
</file>