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7" r:id="rId2"/>
    <p:sldId id="272" r:id="rId3"/>
    <p:sldId id="273" r:id="rId4"/>
    <p:sldId id="267" r:id="rId5"/>
    <p:sldId id="274" r:id="rId6"/>
    <p:sldId id="270" r:id="rId7"/>
    <p:sldId id="269" r:id="rId8"/>
    <p:sldId id="271" r:id="rId9"/>
    <p:sldId id="276" r:id="rId10"/>
    <p:sldId id="258" r:id="rId11"/>
    <p:sldId id="260" r:id="rId12"/>
    <p:sldId id="261" r:id="rId13"/>
    <p:sldId id="264" r:id="rId14"/>
    <p:sldId id="262" r:id="rId15"/>
    <p:sldId id="263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год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9981-4795-8E5F-8D70AB7BAC0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9981-4795-8E5F-8D70AB7BAC05}"/>
              </c:ext>
            </c:extLst>
          </c:dPt>
          <c:dLbls>
            <c:dLbl>
              <c:idx val="0"/>
              <c:layout>
                <c:manualLayout>
                  <c:x val="1.1689896783643908E-2"/>
                  <c:y val="0.236298051469082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81-4795-8E5F-8D70AB7BAC05}"/>
                </c:ext>
              </c:extLst>
            </c:dLbl>
            <c:dLbl>
              <c:idx val="1"/>
              <c:layout>
                <c:manualLayout>
                  <c:x val="1.4526811032452056E-2"/>
                  <c:y val="0.22248409545227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81-4795-8E5F-8D70AB7BAC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2012</c:v>
                </c:pt>
                <c:pt idx="1">
                  <c:v>2014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60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4-9981-4795-8E5F-8D70AB7BAC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6419312"/>
        <c:axId val="286419704"/>
        <c:axId val="0"/>
      </c:bar3DChart>
      <c:catAx>
        <c:axId val="28641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86419704"/>
        <c:crosses val="autoZero"/>
        <c:auto val="1"/>
        <c:lblAlgn val="ctr"/>
        <c:lblOffset val="100"/>
        <c:noMultiLvlLbl val="0"/>
      </c:catAx>
      <c:valAx>
        <c:axId val="286419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86419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597380-D926-4874-A901-873AA1D9D0DC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64963DD-5301-4B27-9103-B66ED21D6816}">
      <dgm:prSet phldrT="[Text]" custT="1"/>
      <dgm:spPr/>
      <dgm:t>
        <a:bodyPr/>
        <a:lstStyle/>
        <a:p>
          <a:r>
            <a:rPr lang="uk-UA" sz="1900" dirty="0"/>
            <a:t>Податки і збори</a:t>
          </a:r>
        </a:p>
      </dgm:t>
    </dgm:pt>
    <dgm:pt modelId="{5C48CD89-9A75-4D2A-AB86-1FCABAC0BA3E}" type="parTrans" cxnId="{C6587683-F247-42FF-B7F3-5433432FC917}">
      <dgm:prSet/>
      <dgm:spPr/>
      <dgm:t>
        <a:bodyPr/>
        <a:lstStyle/>
        <a:p>
          <a:endParaRPr lang="uk-UA"/>
        </a:p>
      </dgm:t>
    </dgm:pt>
    <dgm:pt modelId="{FDC868F4-C63C-4099-BB56-90D0CB2AE95A}" type="sibTrans" cxnId="{C6587683-F247-42FF-B7F3-5433432FC917}">
      <dgm:prSet/>
      <dgm:spPr/>
      <dgm:t>
        <a:bodyPr/>
        <a:lstStyle/>
        <a:p>
          <a:endParaRPr lang="uk-UA"/>
        </a:p>
      </dgm:t>
    </dgm:pt>
    <dgm:pt modelId="{CA8DF897-6F0C-4863-89DF-3F03C77BC0B7}">
      <dgm:prSet phldrT="[Text]" custT="1"/>
      <dgm:spPr/>
      <dgm:t>
        <a:bodyPr/>
        <a:lstStyle/>
        <a:p>
          <a:r>
            <a:rPr lang="uk-UA" sz="1900" dirty="0"/>
            <a:t>Митні платежі</a:t>
          </a:r>
        </a:p>
      </dgm:t>
    </dgm:pt>
    <dgm:pt modelId="{B0F032DD-E01D-4E3F-926B-D79FBEB19771}" type="parTrans" cxnId="{63B47D02-B77F-489D-8ED1-2685A3DA3E71}">
      <dgm:prSet/>
      <dgm:spPr/>
      <dgm:t>
        <a:bodyPr/>
        <a:lstStyle/>
        <a:p>
          <a:endParaRPr lang="uk-UA"/>
        </a:p>
      </dgm:t>
    </dgm:pt>
    <dgm:pt modelId="{1B46E5E4-B7CB-440C-968A-B4872C9D16CC}" type="sibTrans" cxnId="{63B47D02-B77F-489D-8ED1-2685A3DA3E71}">
      <dgm:prSet/>
      <dgm:spPr/>
      <dgm:t>
        <a:bodyPr/>
        <a:lstStyle/>
        <a:p>
          <a:endParaRPr lang="uk-UA"/>
        </a:p>
      </dgm:t>
    </dgm:pt>
    <dgm:pt modelId="{12B789DF-9F85-493B-8CA3-955DF4E4EBBA}">
      <dgm:prSet phldrT="[Text]"/>
      <dgm:spPr/>
      <dgm:t>
        <a:bodyPr/>
        <a:lstStyle/>
        <a:p>
          <a:pPr algn="ctr"/>
          <a:r>
            <a:rPr lang="uk-UA" dirty="0"/>
            <a:t>Спеціальне регулювання</a:t>
          </a:r>
        </a:p>
      </dgm:t>
    </dgm:pt>
    <dgm:pt modelId="{BF0D24D6-AC6C-4BCD-8CE9-A769FA7AB38E}" type="parTrans" cxnId="{B7093739-3373-44E0-8035-9F214368F970}">
      <dgm:prSet/>
      <dgm:spPr/>
      <dgm:t>
        <a:bodyPr/>
        <a:lstStyle/>
        <a:p>
          <a:endParaRPr lang="uk-UA"/>
        </a:p>
      </dgm:t>
    </dgm:pt>
    <dgm:pt modelId="{332AC6E3-DC7E-4088-BFF5-987429497042}" type="sibTrans" cxnId="{B7093739-3373-44E0-8035-9F214368F970}">
      <dgm:prSet/>
      <dgm:spPr/>
      <dgm:t>
        <a:bodyPr/>
        <a:lstStyle/>
        <a:p>
          <a:endParaRPr lang="uk-UA"/>
        </a:p>
      </dgm:t>
    </dgm:pt>
    <dgm:pt modelId="{1BCAE201-78B5-44E0-8A39-A7160A95F2B4}">
      <dgm:prSet phldrT="[Text]" custT="1"/>
      <dgm:spPr/>
      <dgm:t>
        <a:bodyPr/>
        <a:lstStyle/>
        <a:p>
          <a:r>
            <a:rPr lang="uk-UA" sz="1900" dirty="0">
              <a:solidFill>
                <a:schemeClr val="bg1"/>
              </a:solidFill>
            </a:rPr>
            <a:t>Бюджетна сфера</a:t>
          </a:r>
        </a:p>
      </dgm:t>
    </dgm:pt>
    <dgm:pt modelId="{CF2DB603-158B-4182-B947-6FC59A221C4E}" type="parTrans" cxnId="{58DB85AD-87D2-4DDD-86AF-9234B2CDA077}">
      <dgm:prSet/>
      <dgm:spPr/>
      <dgm:t>
        <a:bodyPr/>
        <a:lstStyle/>
        <a:p>
          <a:endParaRPr lang="uk-UA"/>
        </a:p>
      </dgm:t>
    </dgm:pt>
    <dgm:pt modelId="{F0FC34A3-7B72-4407-8D3F-70852724D667}" type="sibTrans" cxnId="{58DB85AD-87D2-4DDD-86AF-9234B2CDA077}">
      <dgm:prSet/>
      <dgm:spPr/>
      <dgm:t>
        <a:bodyPr/>
        <a:lstStyle/>
        <a:p>
          <a:endParaRPr lang="uk-UA"/>
        </a:p>
      </dgm:t>
    </dgm:pt>
    <dgm:pt modelId="{FC444E23-E763-421C-8558-1A10241D8E0E}" type="pres">
      <dgm:prSet presAssocID="{5E597380-D926-4874-A901-873AA1D9D0DC}" presName="Name0" presStyleCnt="0">
        <dgm:presLayoutVars>
          <dgm:chMax/>
          <dgm:chPref/>
          <dgm:dir/>
          <dgm:animLvl val="lvl"/>
        </dgm:presLayoutVars>
      </dgm:prSet>
      <dgm:spPr/>
    </dgm:pt>
    <dgm:pt modelId="{5FBCD329-2FC8-497E-9427-7BADE6B9290E}" type="pres">
      <dgm:prSet presAssocID="{764963DD-5301-4B27-9103-B66ED21D6816}" presName="composite" presStyleCnt="0"/>
      <dgm:spPr/>
    </dgm:pt>
    <dgm:pt modelId="{B43EBF94-6855-4656-98F7-8771593FF06A}" type="pres">
      <dgm:prSet presAssocID="{764963DD-5301-4B27-9103-B66ED21D6816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EBF5490F-4227-44D9-B91D-D04763C7944D}" type="pres">
      <dgm:prSet presAssocID="{764963DD-5301-4B27-9103-B66ED21D6816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A98DA1D-0AA2-4285-94D4-7150B7F666C2}" type="pres">
      <dgm:prSet presAssocID="{764963DD-5301-4B27-9103-B66ED21D6816}" presName="BalanceSpacing" presStyleCnt="0"/>
      <dgm:spPr/>
    </dgm:pt>
    <dgm:pt modelId="{568FB284-6C47-4F28-8BB1-3589E6465EFE}" type="pres">
      <dgm:prSet presAssocID="{764963DD-5301-4B27-9103-B66ED21D6816}" presName="BalanceSpacing1" presStyleCnt="0"/>
      <dgm:spPr/>
    </dgm:pt>
    <dgm:pt modelId="{8D2DE26C-1F43-4093-8832-260CF745390E}" type="pres">
      <dgm:prSet presAssocID="{FDC868F4-C63C-4099-BB56-90D0CB2AE95A}" presName="Accent1Text" presStyleLbl="node1" presStyleIdx="1" presStyleCnt="6"/>
      <dgm:spPr/>
    </dgm:pt>
    <dgm:pt modelId="{19808EB8-D5BE-4BE3-B089-4DBDF7E8E2AB}" type="pres">
      <dgm:prSet presAssocID="{FDC868F4-C63C-4099-BB56-90D0CB2AE95A}" presName="spaceBetweenRectangles" presStyleCnt="0"/>
      <dgm:spPr/>
    </dgm:pt>
    <dgm:pt modelId="{32AE331E-57D1-46B5-87FC-6B328D7F354C}" type="pres">
      <dgm:prSet presAssocID="{CA8DF897-6F0C-4863-89DF-3F03C77BC0B7}" presName="composite" presStyleCnt="0"/>
      <dgm:spPr/>
    </dgm:pt>
    <dgm:pt modelId="{F54C48A4-45BB-4395-ACD5-10F02B018EB1}" type="pres">
      <dgm:prSet presAssocID="{CA8DF897-6F0C-4863-89DF-3F03C77BC0B7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F82E35EE-EC19-41E6-ABE2-F086B3A18D3D}" type="pres">
      <dgm:prSet presAssocID="{CA8DF897-6F0C-4863-89DF-3F03C77BC0B7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981DC919-261D-43BB-9A8D-3FED01A7D166}" type="pres">
      <dgm:prSet presAssocID="{CA8DF897-6F0C-4863-89DF-3F03C77BC0B7}" presName="BalanceSpacing" presStyleCnt="0"/>
      <dgm:spPr/>
    </dgm:pt>
    <dgm:pt modelId="{898F4556-6D3C-48E6-9C58-46EAF02E4515}" type="pres">
      <dgm:prSet presAssocID="{CA8DF897-6F0C-4863-89DF-3F03C77BC0B7}" presName="BalanceSpacing1" presStyleCnt="0"/>
      <dgm:spPr/>
    </dgm:pt>
    <dgm:pt modelId="{9B3F76EA-6B43-4B70-AC4F-9FF71D7ED281}" type="pres">
      <dgm:prSet presAssocID="{1B46E5E4-B7CB-440C-968A-B4872C9D16CC}" presName="Accent1Text" presStyleLbl="node1" presStyleIdx="3" presStyleCnt="6"/>
      <dgm:spPr/>
    </dgm:pt>
    <dgm:pt modelId="{A5A00E83-B176-4D79-A041-F1E8E4C63B95}" type="pres">
      <dgm:prSet presAssocID="{1B46E5E4-B7CB-440C-968A-B4872C9D16CC}" presName="spaceBetweenRectangles" presStyleCnt="0"/>
      <dgm:spPr/>
    </dgm:pt>
    <dgm:pt modelId="{BCA6CD83-EB58-45E7-9CD8-1420F57291AB}" type="pres">
      <dgm:prSet presAssocID="{1BCAE201-78B5-44E0-8A39-A7160A95F2B4}" presName="composite" presStyleCnt="0"/>
      <dgm:spPr/>
    </dgm:pt>
    <dgm:pt modelId="{AB15001B-9E5E-473A-9252-87C853438B04}" type="pres">
      <dgm:prSet presAssocID="{1BCAE201-78B5-44E0-8A39-A7160A95F2B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672D73C3-06E1-430A-A070-75FAFF8C1EA6}" type="pres">
      <dgm:prSet presAssocID="{1BCAE201-78B5-44E0-8A39-A7160A95F2B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57D5BB61-084E-435C-8EEA-3F0EDACB48E0}" type="pres">
      <dgm:prSet presAssocID="{1BCAE201-78B5-44E0-8A39-A7160A95F2B4}" presName="BalanceSpacing" presStyleCnt="0"/>
      <dgm:spPr/>
    </dgm:pt>
    <dgm:pt modelId="{9E92AFA0-C280-4FEB-B04F-5D57B33842CA}" type="pres">
      <dgm:prSet presAssocID="{1BCAE201-78B5-44E0-8A39-A7160A95F2B4}" presName="BalanceSpacing1" presStyleCnt="0"/>
      <dgm:spPr/>
    </dgm:pt>
    <dgm:pt modelId="{E121B76A-9289-4B03-BEFD-B622CCCE2153}" type="pres">
      <dgm:prSet presAssocID="{F0FC34A3-7B72-4407-8D3F-70852724D667}" presName="Accent1Text" presStyleLbl="node1" presStyleIdx="5" presStyleCnt="6"/>
      <dgm:spPr/>
    </dgm:pt>
  </dgm:ptLst>
  <dgm:cxnLst>
    <dgm:cxn modelId="{C3CE55AF-8C51-41D2-B14D-CF71EC4EA848}" type="presOf" srcId="{1BCAE201-78B5-44E0-8A39-A7160A95F2B4}" destId="{AB15001B-9E5E-473A-9252-87C853438B04}" srcOrd="0" destOrd="0" presId="urn:microsoft.com/office/officeart/2008/layout/AlternatingHexagons"/>
    <dgm:cxn modelId="{1C25D9D2-033A-4831-8256-F987753C2844}" type="presOf" srcId="{5E597380-D926-4874-A901-873AA1D9D0DC}" destId="{FC444E23-E763-421C-8558-1A10241D8E0E}" srcOrd="0" destOrd="0" presId="urn:microsoft.com/office/officeart/2008/layout/AlternatingHexagons"/>
    <dgm:cxn modelId="{264F0504-1400-4F07-8D07-9F9F4B4C90F9}" type="presOf" srcId="{764963DD-5301-4B27-9103-B66ED21D6816}" destId="{B43EBF94-6855-4656-98F7-8771593FF06A}" srcOrd="0" destOrd="0" presId="urn:microsoft.com/office/officeart/2008/layout/AlternatingHexagons"/>
    <dgm:cxn modelId="{7BB125C7-66CF-48F2-969F-2D5BC5432572}" type="presOf" srcId="{FDC868F4-C63C-4099-BB56-90D0CB2AE95A}" destId="{8D2DE26C-1F43-4093-8832-260CF745390E}" srcOrd="0" destOrd="0" presId="urn:microsoft.com/office/officeart/2008/layout/AlternatingHexagons"/>
    <dgm:cxn modelId="{B7093739-3373-44E0-8035-9F214368F970}" srcId="{CA8DF897-6F0C-4863-89DF-3F03C77BC0B7}" destId="{12B789DF-9F85-493B-8CA3-955DF4E4EBBA}" srcOrd="0" destOrd="0" parTransId="{BF0D24D6-AC6C-4BCD-8CE9-A769FA7AB38E}" sibTransId="{332AC6E3-DC7E-4088-BFF5-987429497042}"/>
    <dgm:cxn modelId="{63B47D02-B77F-489D-8ED1-2685A3DA3E71}" srcId="{5E597380-D926-4874-A901-873AA1D9D0DC}" destId="{CA8DF897-6F0C-4863-89DF-3F03C77BC0B7}" srcOrd="1" destOrd="0" parTransId="{B0F032DD-E01D-4E3F-926B-D79FBEB19771}" sibTransId="{1B46E5E4-B7CB-440C-968A-B4872C9D16CC}"/>
    <dgm:cxn modelId="{98712E1C-4916-4827-A526-AB11E3DED374}" type="presOf" srcId="{F0FC34A3-7B72-4407-8D3F-70852724D667}" destId="{E121B76A-9289-4B03-BEFD-B622CCCE2153}" srcOrd="0" destOrd="0" presId="urn:microsoft.com/office/officeart/2008/layout/AlternatingHexagons"/>
    <dgm:cxn modelId="{E96A13DC-8B7B-4DC6-A3E7-506CC0D6339D}" type="presOf" srcId="{12B789DF-9F85-493B-8CA3-955DF4E4EBBA}" destId="{F82E35EE-EC19-41E6-ABE2-F086B3A18D3D}" srcOrd="0" destOrd="0" presId="urn:microsoft.com/office/officeart/2008/layout/AlternatingHexagons"/>
    <dgm:cxn modelId="{DD6880B5-1B0F-4BB1-B353-68EC4E7A2670}" type="presOf" srcId="{CA8DF897-6F0C-4863-89DF-3F03C77BC0B7}" destId="{F54C48A4-45BB-4395-ACD5-10F02B018EB1}" srcOrd="0" destOrd="0" presId="urn:microsoft.com/office/officeart/2008/layout/AlternatingHexagons"/>
    <dgm:cxn modelId="{9B0AA4BB-8F2B-4253-8A08-1C9D711EFA2B}" type="presOf" srcId="{1B46E5E4-B7CB-440C-968A-B4872C9D16CC}" destId="{9B3F76EA-6B43-4B70-AC4F-9FF71D7ED281}" srcOrd="0" destOrd="0" presId="urn:microsoft.com/office/officeart/2008/layout/AlternatingHexagons"/>
    <dgm:cxn modelId="{58DB85AD-87D2-4DDD-86AF-9234B2CDA077}" srcId="{5E597380-D926-4874-A901-873AA1D9D0DC}" destId="{1BCAE201-78B5-44E0-8A39-A7160A95F2B4}" srcOrd="2" destOrd="0" parTransId="{CF2DB603-158B-4182-B947-6FC59A221C4E}" sibTransId="{F0FC34A3-7B72-4407-8D3F-70852724D667}"/>
    <dgm:cxn modelId="{C6587683-F247-42FF-B7F3-5433432FC917}" srcId="{5E597380-D926-4874-A901-873AA1D9D0DC}" destId="{764963DD-5301-4B27-9103-B66ED21D6816}" srcOrd="0" destOrd="0" parTransId="{5C48CD89-9A75-4D2A-AB86-1FCABAC0BA3E}" sibTransId="{FDC868F4-C63C-4099-BB56-90D0CB2AE95A}"/>
    <dgm:cxn modelId="{C364EC83-DA67-4B9D-86C4-76AA4023115F}" type="presParOf" srcId="{FC444E23-E763-421C-8558-1A10241D8E0E}" destId="{5FBCD329-2FC8-497E-9427-7BADE6B9290E}" srcOrd="0" destOrd="0" presId="urn:microsoft.com/office/officeart/2008/layout/AlternatingHexagons"/>
    <dgm:cxn modelId="{DFBA6305-FF29-4C30-AD95-02CD2E340896}" type="presParOf" srcId="{5FBCD329-2FC8-497E-9427-7BADE6B9290E}" destId="{B43EBF94-6855-4656-98F7-8771593FF06A}" srcOrd="0" destOrd="0" presId="urn:microsoft.com/office/officeart/2008/layout/AlternatingHexagons"/>
    <dgm:cxn modelId="{CBD039B6-CF15-41D4-B466-E040E9E4EE03}" type="presParOf" srcId="{5FBCD329-2FC8-497E-9427-7BADE6B9290E}" destId="{EBF5490F-4227-44D9-B91D-D04763C7944D}" srcOrd="1" destOrd="0" presId="urn:microsoft.com/office/officeart/2008/layout/AlternatingHexagons"/>
    <dgm:cxn modelId="{50956690-4100-46D6-AAE1-4F553B2DFE00}" type="presParOf" srcId="{5FBCD329-2FC8-497E-9427-7BADE6B9290E}" destId="{7A98DA1D-0AA2-4285-94D4-7150B7F666C2}" srcOrd="2" destOrd="0" presId="urn:microsoft.com/office/officeart/2008/layout/AlternatingHexagons"/>
    <dgm:cxn modelId="{D6BDCE8E-3C5D-4DD4-87CE-2D784EE1126F}" type="presParOf" srcId="{5FBCD329-2FC8-497E-9427-7BADE6B9290E}" destId="{568FB284-6C47-4F28-8BB1-3589E6465EFE}" srcOrd="3" destOrd="0" presId="urn:microsoft.com/office/officeart/2008/layout/AlternatingHexagons"/>
    <dgm:cxn modelId="{D3120369-38D6-4BD5-951F-7FAA4B4920DB}" type="presParOf" srcId="{5FBCD329-2FC8-497E-9427-7BADE6B9290E}" destId="{8D2DE26C-1F43-4093-8832-260CF745390E}" srcOrd="4" destOrd="0" presId="urn:microsoft.com/office/officeart/2008/layout/AlternatingHexagons"/>
    <dgm:cxn modelId="{34E9AB78-A0AA-4395-9D56-D41AF1FBFE8F}" type="presParOf" srcId="{FC444E23-E763-421C-8558-1A10241D8E0E}" destId="{19808EB8-D5BE-4BE3-B089-4DBDF7E8E2AB}" srcOrd="1" destOrd="0" presId="urn:microsoft.com/office/officeart/2008/layout/AlternatingHexagons"/>
    <dgm:cxn modelId="{2F2FE748-EA07-44E8-99F5-F06E78A8FD24}" type="presParOf" srcId="{FC444E23-E763-421C-8558-1A10241D8E0E}" destId="{32AE331E-57D1-46B5-87FC-6B328D7F354C}" srcOrd="2" destOrd="0" presId="urn:microsoft.com/office/officeart/2008/layout/AlternatingHexagons"/>
    <dgm:cxn modelId="{1F8A163A-E31D-4AA9-93C2-4FD76A2E794B}" type="presParOf" srcId="{32AE331E-57D1-46B5-87FC-6B328D7F354C}" destId="{F54C48A4-45BB-4395-ACD5-10F02B018EB1}" srcOrd="0" destOrd="0" presId="urn:microsoft.com/office/officeart/2008/layout/AlternatingHexagons"/>
    <dgm:cxn modelId="{35E22075-6CFB-4B49-B30D-00A6E1E35586}" type="presParOf" srcId="{32AE331E-57D1-46B5-87FC-6B328D7F354C}" destId="{F82E35EE-EC19-41E6-ABE2-F086B3A18D3D}" srcOrd="1" destOrd="0" presId="urn:microsoft.com/office/officeart/2008/layout/AlternatingHexagons"/>
    <dgm:cxn modelId="{960546BD-B5F7-4508-BB4C-A260B7B127D7}" type="presParOf" srcId="{32AE331E-57D1-46B5-87FC-6B328D7F354C}" destId="{981DC919-261D-43BB-9A8D-3FED01A7D166}" srcOrd="2" destOrd="0" presId="urn:microsoft.com/office/officeart/2008/layout/AlternatingHexagons"/>
    <dgm:cxn modelId="{1F0F0E45-416A-4F51-88EA-2B27E9D72B64}" type="presParOf" srcId="{32AE331E-57D1-46B5-87FC-6B328D7F354C}" destId="{898F4556-6D3C-48E6-9C58-46EAF02E4515}" srcOrd="3" destOrd="0" presId="urn:microsoft.com/office/officeart/2008/layout/AlternatingHexagons"/>
    <dgm:cxn modelId="{0BC9F7F6-2DBF-4C07-94A2-9695004D35D5}" type="presParOf" srcId="{32AE331E-57D1-46B5-87FC-6B328D7F354C}" destId="{9B3F76EA-6B43-4B70-AC4F-9FF71D7ED281}" srcOrd="4" destOrd="0" presId="urn:microsoft.com/office/officeart/2008/layout/AlternatingHexagons"/>
    <dgm:cxn modelId="{0AF6DCE5-65D4-4A29-AF6A-50ACA046C5CC}" type="presParOf" srcId="{FC444E23-E763-421C-8558-1A10241D8E0E}" destId="{A5A00E83-B176-4D79-A041-F1E8E4C63B95}" srcOrd="3" destOrd="0" presId="urn:microsoft.com/office/officeart/2008/layout/AlternatingHexagons"/>
    <dgm:cxn modelId="{56694FF6-642D-4229-A324-59439FBF4414}" type="presParOf" srcId="{FC444E23-E763-421C-8558-1A10241D8E0E}" destId="{BCA6CD83-EB58-45E7-9CD8-1420F57291AB}" srcOrd="4" destOrd="0" presId="urn:microsoft.com/office/officeart/2008/layout/AlternatingHexagons"/>
    <dgm:cxn modelId="{7F53BFD0-1DA2-430D-BA94-46F88756AC5C}" type="presParOf" srcId="{BCA6CD83-EB58-45E7-9CD8-1420F57291AB}" destId="{AB15001B-9E5E-473A-9252-87C853438B04}" srcOrd="0" destOrd="0" presId="urn:microsoft.com/office/officeart/2008/layout/AlternatingHexagons"/>
    <dgm:cxn modelId="{68573835-8CFD-4A0E-8AB5-4E2AA8C8CABB}" type="presParOf" srcId="{BCA6CD83-EB58-45E7-9CD8-1420F57291AB}" destId="{672D73C3-06E1-430A-A070-75FAFF8C1EA6}" srcOrd="1" destOrd="0" presId="urn:microsoft.com/office/officeart/2008/layout/AlternatingHexagons"/>
    <dgm:cxn modelId="{B9568388-9A6B-465F-9D1B-22EEB6451BAD}" type="presParOf" srcId="{BCA6CD83-EB58-45E7-9CD8-1420F57291AB}" destId="{57D5BB61-084E-435C-8EEA-3F0EDACB48E0}" srcOrd="2" destOrd="0" presId="urn:microsoft.com/office/officeart/2008/layout/AlternatingHexagons"/>
    <dgm:cxn modelId="{6E2885FE-E094-419F-8919-C7C21A766EA0}" type="presParOf" srcId="{BCA6CD83-EB58-45E7-9CD8-1420F57291AB}" destId="{9E92AFA0-C280-4FEB-B04F-5D57B33842CA}" srcOrd="3" destOrd="0" presId="urn:microsoft.com/office/officeart/2008/layout/AlternatingHexagons"/>
    <dgm:cxn modelId="{8584CD5D-92DA-4F38-9F75-372E3C98B425}" type="presParOf" srcId="{BCA6CD83-EB58-45E7-9CD8-1420F57291AB}" destId="{E121B76A-9289-4B03-BEFD-B622CCCE215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EBF94-6855-4656-98F7-8771593FF06A}">
      <dsp:nvSpPr>
        <dsp:cNvPr id="0" name=""/>
        <dsp:cNvSpPr/>
      </dsp:nvSpPr>
      <dsp:spPr>
        <a:xfrm rot="5400000">
          <a:off x="3689959" y="120831"/>
          <a:ext cx="1851877" cy="161113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/>
            <a:t>Податки і збори</a:t>
          </a:r>
        </a:p>
      </dsp:txBody>
      <dsp:txXfrm rot="-5400000">
        <a:off x="4061399" y="289043"/>
        <a:ext cx="1108997" cy="1274709"/>
      </dsp:txXfrm>
    </dsp:sp>
    <dsp:sp modelId="{EBF5490F-4227-44D9-B91D-D04763C7944D}">
      <dsp:nvSpPr>
        <dsp:cNvPr id="0" name=""/>
        <dsp:cNvSpPr/>
      </dsp:nvSpPr>
      <dsp:spPr>
        <a:xfrm>
          <a:off x="5470353" y="370834"/>
          <a:ext cx="2066694" cy="1111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2DE26C-1F43-4093-8832-260CF745390E}">
      <dsp:nvSpPr>
        <dsp:cNvPr id="0" name=""/>
        <dsp:cNvSpPr/>
      </dsp:nvSpPr>
      <dsp:spPr>
        <a:xfrm rot="5400000">
          <a:off x="1949935" y="120831"/>
          <a:ext cx="1851877" cy="161113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3600" kern="1200"/>
        </a:p>
      </dsp:txBody>
      <dsp:txXfrm rot="-5400000">
        <a:off x="2321375" y="289043"/>
        <a:ext cx="1108997" cy="1274709"/>
      </dsp:txXfrm>
    </dsp:sp>
    <dsp:sp modelId="{F54C48A4-45BB-4395-ACD5-10F02B018EB1}">
      <dsp:nvSpPr>
        <dsp:cNvPr id="0" name=""/>
        <dsp:cNvSpPr/>
      </dsp:nvSpPr>
      <dsp:spPr>
        <a:xfrm rot="5400000">
          <a:off x="2816613" y="1692704"/>
          <a:ext cx="1851877" cy="161113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/>
            <a:t>Митні платежі</a:t>
          </a:r>
        </a:p>
      </dsp:txBody>
      <dsp:txXfrm rot="-5400000">
        <a:off x="3188053" y="1860916"/>
        <a:ext cx="1108997" cy="1274709"/>
      </dsp:txXfrm>
    </dsp:sp>
    <dsp:sp modelId="{F82E35EE-EC19-41E6-ABE2-F086B3A18D3D}">
      <dsp:nvSpPr>
        <dsp:cNvPr id="0" name=""/>
        <dsp:cNvSpPr/>
      </dsp:nvSpPr>
      <dsp:spPr>
        <a:xfrm>
          <a:off x="870291" y="1942708"/>
          <a:ext cx="2000027" cy="1111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/>
            <a:t>Спеціальне регулювання</a:t>
          </a:r>
        </a:p>
      </dsp:txBody>
      <dsp:txXfrm>
        <a:off x="870291" y="1942708"/>
        <a:ext cx="2000027" cy="1111126"/>
      </dsp:txXfrm>
    </dsp:sp>
    <dsp:sp modelId="{9B3F76EA-6B43-4B70-AC4F-9FF71D7ED281}">
      <dsp:nvSpPr>
        <dsp:cNvPr id="0" name=""/>
        <dsp:cNvSpPr/>
      </dsp:nvSpPr>
      <dsp:spPr>
        <a:xfrm rot="5400000">
          <a:off x="4556637" y="1692704"/>
          <a:ext cx="1851877" cy="161113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3600" kern="1200"/>
        </a:p>
      </dsp:txBody>
      <dsp:txXfrm rot="-5400000">
        <a:off x="4928077" y="1860916"/>
        <a:ext cx="1108997" cy="1274709"/>
      </dsp:txXfrm>
    </dsp:sp>
    <dsp:sp modelId="{AB15001B-9E5E-473A-9252-87C853438B04}">
      <dsp:nvSpPr>
        <dsp:cNvPr id="0" name=""/>
        <dsp:cNvSpPr/>
      </dsp:nvSpPr>
      <dsp:spPr>
        <a:xfrm rot="5400000">
          <a:off x="3689959" y="3264578"/>
          <a:ext cx="1851877" cy="161113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>
              <a:solidFill>
                <a:schemeClr val="bg1"/>
              </a:solidFill>
            </a:rPr>
            <a:t>Бюджетна сфера</a:t>
          </a:r>
        </a:p>
      </dsp:txBody>
      <dsp:txXfrm rot="-5400000">
        <a:off x="4061399" y="3432790"/>
        <a:ext cx="1108997" cy="1274709"/>
      </dsp:txXfrm>
    </dsp:sp>
    <dsp:sp modelId="{672D73C3-06E1-430A-A070-75FAFF8C1EA6}">
      <dsp:nvSpPr>
        <dsp:cNvPr id="0" name=""/>
        <dsp:cNvSpPr/>
      </dsp:nvSpPr>
      <dsp:spPr>
        <a:xfrm>
          <a:off x="5470353" y="3514581"/>
          <a:ext cx="2066694" cy="1111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1B76A-9289-4B03-BEFD-B622CCCE2153}">
      <dsp:nvSpPr>
        <dsp:cNvPr id="0" name=""/>
        <dsp:cNvSpPr/>
      </dsp:nvSpPr>
      <dsp:spPr>
        <a:xfrm rot="5400000">
          <a:off x="1949935" y="3264578"/>
          <a:ext cx="1851877" cy="161113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3600" kern="1200"/>
        </a:p>
      </dsp:txBody>
      <dsp:txXfrm rot="-5400000">
        <a:off x="2321375" y="3432790"/>
        <a:ext cx="1108997" cy="12747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0.57837</cdr:x>
      <cdr:y>0.27631</cdr:y>
    </cdr:from>
    <cdr:to>
      <cdr:x>0.58027</cdr:x>
      <cdr:y>0.79702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H="1" flipV="1">
          <a:off x="4971823" y="1072469"/>
          <a:ext cx="16328" cy="2021115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chemeClr val="accent2">
              <a:lumMod val="50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859B-F8AA-48DF-9158-1BFE47DEBDE9}" type="datetimeFigureOut">
              <a:rPr lang="uk-UA" smtClean="0"/>
              <a:t>15.06.2016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785E-1A21-47B6-85A1-785C60BA7D2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7138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D785E-1A21-47B6-85A1-785C60BA7D22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9948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 - 1_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93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8537" y="2404534"/>
            <a:ext cx="8164286" cy="2152476"/>
          </a:xfrm>
        </p:spPr>
        <p:txBody>
          <a:bodyPr/>
          <a:lstStyle/>
          <a:p>
            <a:pPr algn="ctr"/>
            <a:r>
              <a:rPr lang="uk-UA" sz="4900" dirty="0"/>
              <a:t>ДЕРЖАВНИЙ КОНТРОЛЬ </a:t>
            </a:r>
            <a:br>
              <a:rPr lang="uk-UA" sz="4900" dirty="0"/>
            </a:br>
            <a:r>
              <a:rPr lang="uk-UA" sz="4900" dirty="0"/>
              <a:t>У СФЕРІ ГОСПОДАРЮВАННЯ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963886"/>
            <a:ext cx="7766936" cy="783770"/>
          </a:xfrm>
        </p:spPr>
        <p:txBody>
          <a:bodyPr>
            <a:normAutofit/>
          </a:bodyPr>
          <a:lstStyle/>
          <a:p>
            <a:r>
              <a:rPr lang="uk-UA" dirty="0"/>
              <a:t>ПРОЕКТ З ПІДТРИМКИ РЕФОРМ СИСТЕМИ ПРАВОСУДДЯ ТА БОРОТЬБИ ІЗ КОРУПЦІЄЮ В УКРАЇНІ</a:t>
            </a:r>
          </a:p>
          <a:p>
            <a:endParaRPr lang="uk-UA" dirty="0"/>
          </a:p>
        </p:txBody>
      </p:sp>
      <p:pic>
        <p:nvPicPr>
          <p:cNvPr id="4" name="Picture 2" descr="МОП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463" y="1066800"/>
            <a:ext cx="21621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1458" y="956562"/>
            <a:ext cx="1062738" cy="106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588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972" y="501685"/>
            <a:ext cx="9148838" cy="932003"/>
          </a:xfrm>
        </p:spPr>
        <p:txBody>
          <a:bodyPr>
            <a:normAutofit/>
          </a:bodyPr>
          <a:lstStyle/>
          <a:p>
            <a:r>
              <a:rPr lang="uk-UA" dirty="0"/>
              <a:t>НОВА СИСТЕМА ДЕРЖАВНОГО КОНТРОЛЮ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837814"/>
            <a:ext cx="8596668" cy="4213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 </a:t>
            </a:r>
            <a:endParaRPr lang="en-US" sz="2400" dirty="0"/>
          </a:p>
          <a:p>
            <a:endParaRPr lang="uk-UA" sz="2400" dirty="0"/>
          </a:p>
          <a:p>
            <a:pPr marL="0" indent="0">
              <a:buNone/>
            </a:pPr>
            <a:endParaRPr lang="uk-UA" sz="2400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663210" y="3226678"/>
            <a:ext cx="943537" cy="91217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023443" y="2042881"/>
            <a:ext cx="2813061" cy="872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 dirty="0"/>
          </a:p>
          <a:p>
            <a:pPr algn="ctr"/>
            <a:r>
              <a:rPr lang="uk-UA" sz="2000" dirty="0"/>
              <a:t>ФОРМИ ДЕРЖАВНОГО КОНТРОЛЮ</a:t>
            </a:r>
          </a:p>
          <a:p>
            <a:pPr algn="ctr"/>
            <a:endParaRPr lang="uk-UA" dirty="0"/>
          </a:p>
        </p:txBody>
      </p:sp>
      <p:sp>
        <p:nvSpPr>
          <p:cNvPr id="8" name="Rectangle 7"/>
          <p:cNvSpPr/>
          <p:nvPr/>
        </p:nvSpPr>
        <p:spPr>
          <a:xfrm>
            <a:off x="3294633" y="4314604"/>
            <a:ext cx="2007810" cy="551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МОНІТОРИНГ</a:t>
            </a:r>
          </a:p>
        </p:txBody>
      </p:sp>
      <p:sp>
        <p:nvSpPr>
          <p:cNvPr id="9" name="Rectangle 8"/>
          <p:cNvSpPr/>
          <p:nvPr/>
        </p:nvSpPr>
        <p:spPr>
          <a:xfrm>
            <a:off x="7416800" y="4314604"/>
            <a:ext cx="2100943" cy="551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/>
          </a:p>
          <a:p>
            <a:pPr algn="ctr"/>
            <a:r>
              <a:rPr lang="uk-UA" sz="2000" b="1" dirty="0"/>
              <a:t>ПЕРЕВІРКА</a:t>
            </a:r>
          </a:p>
          <a:p>
            <a:pPr algn="ctr"/>
            <a:endParaRPr lang="uk-UA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185817" y="3208300"/>
            <a:ext cx="942183" cy="93055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1726379"/>
            <a:ext cx="2617300" cy="328105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3142487" y="5466271"/>
            <a:ext cx="6574971" cy="696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ПЕРЕВІРКИ ПРОВОДЯТЬСЯ ЗА РІШЕННЯМ СУДУ</a:t>
            </a:r>
          </a:p>
        </p:txBody>
      </p:sp>
    </p:spTree>
    <p:extLst>
      <p:ext uri="{BB962C8B-B14F-4D97-AF65-F5344CB8AC3E}">
        <p14:creationId xmlns:p14="http://schemas.microsoft.com/office/powerpoint/2010/main" val="3468493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5782"/>
            <a:ext cx="3517900" cy="37174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374"/>
          </a:xfrm>
        </p:spPr>
        <p:txBody>
          <a:bodyPr/>
          <a:lstStyle/>
          <a:p>
            <a:r>
              <a:rPr lang="uk-UA" dirty="0"/>
              <a:t>МОНІТОРИНГ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8971" y="2051247"/>
            <a:ext cx="7692572" cy="4806753"/>
          </a:xfrm>
        </p:spPr>
        <p:txBody>
          <a:bodyPr>
            <a:normAutofit/>
          </a:bodyPr>
          <a:lstStyle/>
          <a:p>
            <a:r>
              <a:rPr lang="uk-UA" sz="2400" dirty="0"/>
              <a:t>зовнішнє спостереження за господарською діяльністю та її наслідками </a:t>
            </a:r>
          </a:p>
          <a:p>
            <a:r>
              <a:rPr lang="uk-UA" sz="2400" dirty="0"/>
              <a:t>здійснюється без залучення відповідного суб’єкту господарювання</a:t>
            </a:r>
          </a:p>
          <a:p>
            <a:r>
              <a:rPr lang="uk-UA" sz="2400" dirty="0"/>
              <a:t>полягає у збиранні відповідних відомостей та їх наступного аналізу з відкритих джерел</a:t>
            </a:r>
          </a:p>
          <a:p>
            <a:r>
              <a:rPr lang="uk-UA" sz="2400" dirty="0"/>
              <a:t>порядок проведення визначається відповідним органом державного контролю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5434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222671"/>
            <a:ext cx="3888577" cy="35114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9113"/>
          </a:xfrm>
        </p:spPr>
        <p:txBody>
          <a:bodyPr/>
          <a:lstStyle/>
          <a:p>
            <a:r>
              <a:rPr lang="uk-UA" dirty="0"/>
              <a:t>ПЕРЕВІРКА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6577" y="1784431"/>
            <a:ext cx="5574737" cy="2387916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dirty="0"/>
              <a:t>проводиться за наслідками моніторингу</a:t>
            </a:r>
          </a:p>
          <a:p>
            <a:pPr algn="just"/>
            <a:r>
              <a:rPr lang="uk-UA" sz="2400" dirty="0"/>
              <a:t>здійснюється виключно на підставі рішення суду</a:t>
            </a:r>
          </a:p>
          <a:p>
            <a:pPr algn="just"/>
            <a:r>
              <a:rPr lang="uk-UA" sz="2400" dirty="0"/>
              <a:t>передбачає залучення підприємця до проведення контрольних дій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8934" y="4823643"/>
            <a:ext cx="9192380" cy="1697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uk-U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здійснюється з урахуванням встановлених законодавством ступенів ризику </a:t>
            </a:r>
          </a:p>
          <a:p>
            <a:pPr marL="342900" lvl="0" indent="-342900" algn="just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uk-U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ступені ризику визначають коло можливих питань та відповідних їм заходів контролю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240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2852"/>
          </a:xfrm>
        </p:spPr>
        <p:txBody>
          <a:bodyPr>
            <a:normAutofit fontScale="90000"/>
          </a:bodyPr>
          <a:lstStyle/>
          <a:p>
            <a:r>
              <a:rPr lang="uk-UA" dirty="0"/>
              <a:t>ПРИЗНАЧЕННЯ ПЕРЕВІРКИ СУДОМ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763" y="1349828"/>
            <a:ext cx="8829523" cy="4181377"/>
          </a:xfrm>
        </p:spPr>
        <p:txBody>
          <a:bodyPr>
            <a:normAutofit/>
          </a:bodyPr>
          <a:lstStyle/>
          <a:p>
            <a:endParaRPr lang="uk-UA" sz="2400" dirty="0"/>
          </a:p>
          <a:p>
            <a:endParaRPr lang="uk-UA" sz="2400" dirty="0"/>
          </a:p>
          <a:p>
            <a:r>
              <a:rPr lang="uk-UA" sz="2400" dirty="0"/>
              <a:t>відомості про порушення підприємцем правил господарювання</a:t>
            </a:r>
            <a:endParaRPr lang="en-US" sz="2400" dirty="0"/>
          </a:p>
          <a:p>
            <a:r>
              <a:rPr lang="uk-UA" sz="2400" dirty="0"/>
              <a:t>відсутність інформації про виконання підприємцем розпорядження про усунення виявлених порушень</a:t>
            </a:r>
            <a:endParaRPr lang="en-US" sz="2400" dirty="0"/>
          </a:p>
          <a:p>
            <a:r>
              <a:rPr lang="uk-UA" sz="2400" dirty="0"/>
              <a:t>реальна небезпека завдання або фактичне завдання істотної шкоди</a:t>
            </a:r>
          </a:p>
          <a:p>
            <a:pPr marL="0" indent="0">
              <a:buNone/>
            </a:pPr>
            <a:endParaRPr lang="uk-UA" sz="2400" dirty="0"/>
          </a:p>
        </p:txBody>
      </p:sp>
      <p:sp>
        <p:nvSpPr>
          <p:cNvPr id="4" name="Rectangle 3"/>
          <p:cNvSpPr/>
          <p:nvPr/>
        </p:nvSpPr>
        <p:spPr>
          <a:xfrm>
            <a:off x="677335" y="1349828"/>
            <a:ext cx="8713408" cy="682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uk-UA" sz="2000" b="1" dirty="0"/>
          </a:p>
          <a:p>
            <a:pPr lvl="0" algn="ctr"/>
            <a:r>
              <a:rPr lang="uk-UA" sz="2000" b="1" dirty="0"/>
              <a:t>ПІДСТАВИ</a:t>
            </a:r>
          </a:p>
          <a:p>
            <a:pPr algn="ctr"/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3505141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285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НОВАЦІЇ ПОРЯДКУ ЗДІЙСНЕННЯ ПЕРЕВІРКИ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38470"/>
            <a:ext cx="8742437" cy="4929807"/>
          </a:xfrm>
        </p:spPr>
        <p:txBody>
          <a:bodyPr>
            <a:normAutofit/>
          </a:bodyPr>
          <a:lstStyle/>
          <a:p>
            <a:endParaRPr lang="uk-UA" sz="2600" dirty="0"/>
          </a:p>
          <a:p>
            <a:r>
              <a:rPr lang="uk-UA" sz="2600" dirty="0"/>
              <a:t>Суд визначає</a:t>
            </a:r>
          </a:p>
          <a:p>
            <a:endParaRPr lang="uk-UA" sz="2600" dirty="0"/>
          </a:p>
          <a:p>
            <a:endParaRPr lang="uk-UA" sz="2600" dirty="0"/>
          </a:p>
          <a:p>
            <a:r>
              <a:rPr lang="uk-UA" sz="2600" dirty="0"/>
              <a:t>Строк перевірки </a:t>
            </a:r>
          </a:p>
          <a:p>
            <a:endParaRPr lang="uk-UA" sz="2600" dirty="0"/>
          </a:p>
          <a:p>
            <a:endParaRPr lang="uk-UA" sz="2600" dirty="0"/>
          </a:p>
          <a:p>
            <a:r>
              <a:rPr lang="uk-UA" sz="2600" dirty="0"/>
              <a:t>Призупинення діяльності без </a:t>
            </a:r>
          </a:p>
          <a:p>
            <a:pPr marL="0" indent="0">
              <a:buNone/>
            </a:pPr>
            <a:r>
              <a:rPr lang="uk-UA" sz="2600" dirty="0"/>
              <a:t>   рішення суду</a:t>
            </a:r>
          </a:p>
          <a:p>
            <a:endParaRPr lang="en-US" dirty="0"/>
          </a:p>
        </p:txBody>
      </p:sp>
      <p:sp>
        <p:nvSpPr>
          <p:cNvPr id="4" name="Hexagon 3"/>
          <p:cNvSpPr/>
          <p:nvPr/>
        </p:nvSpPr>
        <p:spPr>
          <a:xfrm>
            <a:off x="5283199" y="2747618"/>
            <a:ext cx="1828801" cy="15129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5 - </a:t>
            </a:r>
            <a:r>
              <a:rPr lang="en-US" sz="3200" dirty="0"/>
              <a:t>10 </a:t>
            </a:r>
            <a:r>
              <a:rPr lang="uk-UA" sz="2000" dirty="0"/>
              <a:t>роб. днів</a:t>
            </a:r>
          </a:p>
        </p:txBody>
      </p:sp>
      <p:sp>
        <p:nvSpPr>
          <p:cNvPr id="5" name="Hexagon 4"/>
          <p:cNvSpPr/>
          <p:nvPr/>
        </p:nvSpPr>
        <p:spPr>
          <a:xfrm>
            <a:off x="6734004" y="4366592"/>
            <a:ext cx="1773892" cy="152053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72</a:t>
            </a:r>
            <a:r>
              <a:rPr lang="uk-UA" dirty="0"/>
              <a:t> години</a:t>
            </a:r>
          </a:p>
        </p:txBody>
      </p:sp>
      <p:sp>
        <p:nvSpPr>
          <p:cNvPr id="6" name="Hexagon 5"/>
          <p:cNvSpPr/>
          <p:nvPr/>
        </p:nvSpPr>
        <p:spPr>
          <a:xfrm>
            <a:off x="3432314" y="1338470"/>
            <a:ext cx="1952486" cy="153535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Предмет  заходи і перевірки</a:t>
            </a:r>
          </a:p>
        </p:txBody>
      </p:sp>
    </p:spTree>
    <p:extLst>
      <p:ext uri="{BB962C8B-B14F-4D97-AF65-F5344CB8AC3E}">
        <p14:creationId xmlns:p14="http://schemas.microsoft.com/office/powerpoint/2010/main" val="652493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88" y="177501"/>
            <a:ext cx="1553028" cy="141240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383"/>
          </a:xfrm>
        </p:spPr>
        <p:txBody>
          <a:bodyPr/>
          <a:lstStyle/>
          <a:p>
            <a:r>
              <a:rPr lang="uk-UA" dirty="0"/>
              <a:t>РЕЗУЛЬТАТИ ПЕРЕВІРКИ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70259"/>
            <a:ext cx="8596668" cy="44522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856343" y="1550175"/>
            <a:ext cx="8708572" cy="86177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uk-UA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акт</a:t>
            </a: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перевірки є рішенням суб'єкту владних повноважень і може бути оскаржено до суду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6342" y="2698165"/>
            <a:ext cx="8708573" cy="86177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uk-UA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акт</a:t>
            </a: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перевірки є підставою для прийняття розпорядження про усунення виявлених правопорушень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6342" y="3846155"/>
            <a:ext cx="8708573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розпорядження може передбачати накладення відповідних санкцій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6342" y="4963369"/>
            <a:ext cx="8708573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 наявності ознак відповідного правопорушення, матеріали перевірки передаються уповноваженим органам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0795" y="1670259"/>
            <a:ext cx="488646" cy="492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Rectangle 16"/>
          <p:cNvSpPr/>
          <p:nvPr/>
        </p:nvSpPr>
        <p:spPr>
          <a:xfrm>
            <a:off x="188688" y="2824067"/>
            <a:ext cx="488645" cy="524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Rectangle 17"/>
          <p:cNvSpPr/>
          <p:nvPr/>
        </p:nvSpPr>
        <p:spPr>
          <a:xfrm>
            <a:off x="188689" y="3896381"/>
            <a:ext cx="488645" cy="530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Rectangle 18"/>
          <p:cNvSpPr/>
          <p:nvPr/>
        </p:nvSpPr>
        <p:spPr>
          <a:xfrm>
            <a:off x="188689" y="4999467"/>
            <a:ext cx="488645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6781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" name="Shape 10649"/>
          <p:cNvSpPr>
            <a:spLocks noGrp="1"/>
          </p:cNvSpPr>
          <p:nvPr>
            <p:ph type="sldNum" sz="quarter" idx="4294967295"/>
          </p:nvPr>
        </p:nvSpPr>
        <p:spPr>
          <a:xfrm>
            <a:off x="11580322" y="346211"/>
            <a:ext cx="359247" cy="2921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398" tIns="45698" rIns="91398" bIns="45698"/>
          <a:lstStyle/>
          <a:p>
            <a:pPr defTabSz="913962">
              <a:defRPr sz="1800" b="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400" b="1" ker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cs typeface="Arial"/>
                <a:sym typeface="Arial"/>
              </a:rPr>
              <a:pPr defTabSz="913962">
                <a:defRPr sz="1800" b="0">
                  <a:solidFill>
                    <a:srgbClr val="000000"/>
                  </a:solidFill>
                  <a:uFillTx/>
                </a:defRPr>
              </a:pPr>
              <a:t>16</a:t>
            </a:fld>
            <a:endParaRPr sz="1400" b="1" kern="0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cs typeface="Arial"/>
              <a:sym typeface="Arial"/>
            </a:endParaRPr>
          </a:p>
        </p:txBody>
      </p:sp>
      <p:grpSp>
        <p:nvGrpSpPr>
          <p:cNvPr id="2" name="Group 10676"/>
          <p:cNvGrpSpPr/>
          <p:nvPr/>
        </p:nvGrpSpPr>
        <p:grpSpPr>
          <a:xfrm>
            <a:off x="1500381" y="1038378"/>
            <a:ext cx="4710856" cy="3451869"/>
            <a:chOff x="0" y="0"/>
            <a:chExt cx="4710855" cy="3451867"/>
          </a:xfrm>
        </p:grpSpPr>
        <p:grpSp>
          <p:nvGrpSpPr>
            <p:cNvPr id="3" name="Group 10655"/>
            <p:cNvGrpSpPr/>
            <p:nvPr/>
          </p:nvGrpSpPr>
          <p:grpSpPr>
            <a:xfrm>
              <a:off x="0" y="2387936"/>
              <a:ext cx="766919" cy="768397"/>
              <a:chOff x="0" y="0"/>
              <a:chExt cx="766918" cy="768396"/>
            </a:xfrm>
          </p:grpSpPr>
          <p:sp>
            <p:nvSpPr>
              <p:cNvPr id="10650" name="Shape 10650"/>
              <p:cNvSpPr/>
              <p:nvPr/>
            </p:nvSpPr>
            <p:spPr>
              <a:xfrm>
                <a:off x="359077" y="589595"/>
                <a:ext cx="53197" cy="53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3193C6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651" name="Shape 10651"/>
              <p:cNvSpPr/>
              <p:nvPr/>
            </p:nvSpPr>
            <p:spPr>
              <a:xfrm>
                <a:off x="332479" y="149245"/>
                <a:ext cx="120572" cy="14777"/>
              </a:xfrm>
              <a:prstGeom prst="rect">
                <a:avLst/>
              </a:prstGeom>
              <a:solidFill>
                <a:srgbClr val="3193C6"/>
              </a:solidFill>
              <a:ln w="9525" cap="flat">
                <a:noFill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defTabSz="913962"/>
                <a:endParaRPr sz="1400" kern="0" dirty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0652" name="Shape 10652"/>
              <p:cNvSpPr/>
              <p:nvPr/>
            </p:nvSpPr>
            <p:spPr>
              <a:xfrm>
                <a:off x="0" y="0"/>
                <a:ext cx="766919" cy="768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4" y="0"/>
                      <a:pt x="0" y="4817"/>
                      <a:pt x="0" y="10762"/>
                    </a:cubicBezTo>
                    <a:cubicBezTo>
                      <a:pt x="0" y="16708"/>
                      <a:pt x="4834" y="21600"/>
                      <a:pt x="10800" y="21600"/>
                    </a:cubicBezTo>
                    <a:cubicBezTo>
                      <a:pt x="16766" y="21600"/>
                      <a:pt x="21600" y="16708"/>
                      <a:pt x="21600" y="10762"/>
                    </a:cubicBezTo>
                    <a:cubicBezTo>
                      <a:pt x="21600" y="4817"/>
                      <a:pt x="16766" y="0"/>
                      <a:pt x="10800" y="0"/>
                    </a:cubicBezTo>
                    <a:close/>
                    <a:moveTo>
                      <a:pt x="15180" y="17611"/>
                    </a:moveTo>
                    <a:cubicBezTo>
                      <a:pt x="15180" y="18213"/>
                      <a:pt x="14727" y="18665"/>
                      <a:pt x="14123" y="18665"/>
                    </a:cubicBezTo>
                    <a:cubicBezTo>
                      <a:pt x="7628" y="18665"/>
                      <a:pt x="7628" y="18665"/>
                      <a:pt x="7628" y="18665"/>
                    </a:cubicBezTo>
                    <a:cubicBezTo>
                      <a:pt x="7024" y="18665"/>
                      <a:pt x="6571" y="18213"/>
                      <a:pt x="6571" y="17611"/>
                    </a:cubicBezTo>
                    <a:cubicBezTo>
                      <a:pt x="6571" y="4516"/>
                      <a:pt x="6571" y="4516"/>
                      <a:pt x="6571" y="4516"/>
                    </a:cubicBezTo>
                    <a:cubicBezTo>
                      <a:pt x="6571" y="3914"/>
                      <a:pt x="7024" y="3462"/>
                      <a:pt x="7628" y="3462"/>
                    </a:cubicBezTo>
                    <a:cubicBezTo>
                      <a:pt x="14123" y="3462"/>
                      <a:pt x="14123" y="3462"/>
                      <a:pt x="14123" y="3462"/>
                    </a:cubicBezTo>
                    <a:cubicBezTo>
                      <a:pt x="14727" y="3462"/>
                      <a:pt x="15180" y="3914"/>
                      <a:pt x="15180" y="4516"/>
                    </a:cubicBezTo>
                    <a:lnTo>
                      <a:pt x="15180" y="17611"/>
                    </a:lnTo>
                    <a:close/>
                  </a:path>
                </a:pathLst>
              </a:custGeom>
              <a:solidFill>
                <a:srgbClr val="3193C6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653" name="Shape 10653"/>
              <p:cNvSpPr/>
              <p:nvPr/>
            </p:nvSpPr>
            <p:spPr>
              <a:xfrm>
                <a:off x="463992" y="147768"/>
                <a:ext cx="20689" cy="177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3193C6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654" name="Shape 10654"/>
              <p:cNvSpPr/>
              <p:nvPr/>
            </p:nvSpPr>
            <p:spPr>
              <a:xfrm>
                <a:off x="263027" y="190620"/>
                <a:ext cx="259474" cy="372377"/>
              </a:xfrm>
              <a:prstGeom prst="rect">
                <a:avLst/>
              </a:prstGeom>
              <a:solidFill>
                <a:srgbClr val="3193C6"/>
              </a:solidFill>
              <a:ln w="9525" cap="flat">
                <a:noFill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defTabSz="913962"/>
                <a:endParaRPr sz="1400" kern="0" dirty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10656" name="Shape 10656"/>
            <p:cNvSpPr/>
            <p:nvPr/>
          </p:nvSpPr>
          <p:spPr>
            <a:xfrm>
              <a:off x="1402321" y="1873701"/>
              <a:ext cx="749187" cy="75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783" y="0"/>
                    <a:pt x="0" y="4783"/>
                    <a:pt x="0" y="10800"/>
                  </a:cubicBezTo>
                  <a:cubicBezTo>
                    <a:pt x="0" y="16740"/>
                    <a:pt x="4783" y="21600"/>
                    <a:pt x="10800" y="21600"/>
                  </a:cubicBezTo>
                  <a:cubicBezTo>
                    <a:pt x="16740" y="21600"/>
                    <a:pt x="21600" y="16740"/>
                    <a:pt x="21600" y="10800"/>
                  </a:cubicBezTo>
                  <a:cubicBezTo>
                    <a:pt x="21600" y="4783"/>
                    <a:pt x="16740" y="0"/>
                    <a:pt x="10800" y="0"/>
                  </a:cubicBezTo>
                  <a:close/>
                  <a:moveTo>
                    <a:pt x="14271" y="5323"/>
                  </a:moveTo>
                  <a:cubicBezTo>
                    <a:pt x="15351" y="5323"/>
                    <a:pt x="16277" y="6249"/>
                    <a:pt x="16277" y="7329"/>
                  </a:cubicBezTo>
                  <a:cubicBezTo>
                    <a:pt x="16277" y="8486"/>
                    <a:pt x="15351" y="9411"/>
                    <a:pt x="14271" y="9411"/>
                  </a:cubicBezTo>
                  <a:cubicBezTo>
                    <a:pt x="13963" y="9411"/>
                    <a:pt x="13654" y="9334"/>
                    <a:pt x="13423" y="9180"/>
                  </a:cubicBezTo>
                  <a:cubicBezTo>
                    <a:pt x="13346" y="8409"/>
                    <a:pt x="12883" y="7714"/>
                    <a:pt x="12189" y="7329"/>
                  </a:cubicBezTo>
                  <a:cubicBezTo>
                    <a:pt x="12266" y="6249"/>
                    <a:pt x="13114" y="5323"/>
                    <a:pt x="14271" y="5323"/>
                  </a:cubicBezTo>
                  <a:close/>
                  <a:moveTo>
                    <a:pt x="10877" y="7406"/>
                  </a:moveTo>
                  <a:cubicBezTo>
                    <a:pt x="12034" y="7406"/>
                    <a:pt x="12883" y="8331"/>
                    <a:pt x="12883" y="9489"/>
                  </a:cubicBezTo>
                  <a:cubicBezTo>
                    <a:pt x="12883" y="10569"/>
                    <a:pt x="12034" y="11494"/>
                    <a:pt x="10877" y="11494"/>
                  </a:cubicBezTo>
                  <a:cubicBezTo>
                    <a:pt x="9797" y="11494"/>
                    <a:pt x="8871" y="10569"/>
                    <a:pt x="8871" y="9489"/>
                  </a:cubicBezTo>
                  <a:cubicBezTo>
                    <a:pt x="8871" y="8331"/>
                    <a:pt x="9797" y="7406"/>
                    <a:pt x="10877" y="7406"/>
                  </a:cubicBezTo>
                  <a:close/>
                  <a:moveTo>
                    <a:pt x="7329" y="5323"/>
                  </a:moveTo>
                  <a:cubicBezTo>
                    <a:pt x="8409" y="5323"/>
                    <a:pt x="9334" y="6249"/>
                    <a:pt x="9334" y="7329"/>
                  </a:cubicBezTo>
                  <a:cubicBezTo>
                    <a:pt x="9334" y="7406"/>
                    <a:pt x="9334" y="7406"/>
                    <a:pt x="9334" y="7483"/>
                  </a:cubicBezTo>
                  <a:cubicBezTo>
                    <a:pt x="8871" y="7869"/>
                    <a:pt x="8486" y="8409"/>
                    <a:pt x="8409" y="9103"/>
                  </a:cubicBezTo>
                  <a:cubicBezTo>
                    <a:pt x="8100" y="9257"/>
                    <a:pt x="7714" y="9411"/>
                    <a:pt x="7329" y="9411"/>
                  </a:cubicBezTo>
                  <a:cubicBezTo>
                    <a:pt x="6171" y="9411"/>
                    <a:pt x="5246" y="8486"/>
                    <a:pt x="5246" y="7329"/>
                  </a:cubicBezTo>
                  <a:cubicBezTo>
                    <a:pt x="5246" y="6249"/>
                    <a:pt x="6171" y="5323"/>
                    <a:pt x="7329" y="5323"/>
                  </a:cubicBezTo>
                  <a:close/>
                  <a:moveTo>
                    <a:pt x="6943" y="14889"/>
                  </a:moveTo>
                  <a:cubicBezTo>
                    <a:pt x="6094" y="14811"/>
                    <a:pt x="5091" y="14657"/>
                    <a:pt x="4011" y="14349"/>
                  </a:cubicBezTo>
                  <a:cubicBezTo>
                    <a:pt x="3857" y="14271"/>
                    <a:pt x="3857" y="14271"/>
                    <a:pt x="3857" y="14271"/>
                  </a:cubicBezTo>
                  <a:cubicBezTo>
                    <a:pt x="3857" y="14271"/>
                    <a:pt x="3857" y="14271"/>
                    <a:pt x="3857" y="14271"/>
                  </a:cubicBezTo>
                  <a:cubicBezTo>
                    <a:pt x="3857" y="12111"/>
                    <a:pt x="3857" y="12111"/>
                    <a:pt x="3857" y="12111"/>
                  </a:cubicBezTo>
                  <a:cubicBezTo>
                    <a:pt x="3857" y="10723"/>
                    <a:pt x="5014" y="9566"/>
                    <a:pt x="6480" y="9566"/>
                  </a:cubicBezTo>
                  <a:cubicBezTo>
                    <a:pt x="8177" y="9566"/>
                    <a:pt x="8177" y="9566"/>
                    <a:pt x="8177" y="9566"/>
                  </a:cubicBezTo>
                  <a:cubicBezTo>
                    <a:pt x="8254" y="9566"/>
                    <a:pt x="8331" y="9566"/>
                    <a:pt x="8331" y="9566"/>
                  </a:cubicBezTo>
                  <a:cubicBezTo>
                    <a:pt x="8409" y="10183"/>
                    <a:pt x="8717" y="10800"/>
                    <a:pt x="9103" y="11263"/>
                  </a:cubicBezTo>
                  <a:cubicBezTo>
                    <a:pt x="7869" y="11649"/>
                    <a:pt x="6943" y="12806"/>
                    <a:pt x="6943" y="14271"/>
                  </a:cubicBezTo>
                  <a:lnTo>
                    <a:pt x="6943" y="14889"/>
                  </a:lnTo>
                  <a:close/>
                  <a:moveTo>
                    <a:pt x="14349" y="16354"/>
                  </a:moveTo>
                  <a:cubicBezTo>
                    <a:pt x="14349" y="16354"/>
                    <a:pt x="14349" y="16354"/>
                    <a:pt x="14349" y="16354"/>
                  </a:cubicBezTo>
                  <a:cubicBezTo>
                    <a:pt x="14194" y="16431"/>
                    <a:pt x="14194" y="16431"/>
                    <a:pt x="14194" y="16431"/>
                  </a:cubicBezTo>
                  <a:cubicBezTo>
                    <a:pt x="14117" y="16431"/>
                    <a:pt x="13037" y="16971"/>
                    <a:pt x="11109" y="16971"/>
                  </a:cubicBezTo>
                  <a:cubicBezTo>
                    <a:pt x="10106" y="16971"/>
                    <a:pt x="8949" y="16817"/>
                    <a:pt x="7560" y="16431"/>
                  </a:cubicBezTo>
                  <a:cubicBezTo>
                    <a:pt x="7406" y="16354"/>
                    <a:pt x="7406" y="16354"/>
                    <a:pt x="7406" y="16354"/>
                  </a:cubicBezTo>
                  <a:cubicBezTo>
                    <a:pt x="7406" y="16354"/>
                    <a:pt x="7406" y="16354"/>
                    <a:pt x="7406" y="16354"/>
                  </a:cubicBezTo>
                  <a:cubicBezTo>
                    <a:pt x="7406" y="14271"/>
                    <a:pt x="7406" y="14271"/>
                    <a:pt x="7406" y="14271"/>
                  </a:cubicBezTo>
                  <a:cubicBezTo>
                    <a:pt x="7406" y="12806"/>
                    <a:pt x="8563" y="11649"/>
                    <a:pt x="10029" y="11649"/>
                  </a:cubicBezTo>
                  <a:cubicBezTo>
                    <a:pt x="11726" y="11649"/>
                    <a:pt x="11726" y="11649"/>
                    <a:pt x="11726" y="11649"/>
                  </a:cubicBezTo>
                  <a:cubicBezTo>
                    <a:pt x="13191" y="11649"/>
                    <a:pt x="14349" y="12806"/>
                    <a:pt x="14349" y="14271"/>
                  </a:cubicBezTo>
                  <a:lnTo>
                    <a:pt x="14349" y="16354"/>
                  </a:lnTo>
                  <a:close/>
                  <a:moveTo>
                    <a:pt x="17743" y="14271"/>
                  </a:moveTo>
                  <a:cubicBezTo>
                    <a:pt x="17743" y="14271"/>
                    <a:pt x="17743" y="14271"/>
                    <a:pt x="17743" y="14271"/>
                  </a:cubicBezTo>
                  <a:cubicBezTo>
                    <a:pt x="17589" y="14349"/>
                    <a:pt x="17589" y="14349"/>
                    <a:pt x="17589" y="14349"/>
                  </a:cubicBezTo>
                  <a:cubicBezTo>
                    <a:pt x="17511" y="14349"/>
                    <a:pt x="16509" y="14811"/>
                    <a:pt x="14811" y="14889"/>
                  </a:cubicBezTo>
                  <a:cubicBezTo>
                    <a:pt x="14811" y="14271"/>
                    <a:pt x="14811" y="14271"/>
                    <a:pt x="14811" y="14271"/>
                  </a:cubicBezTo>
                  <a:cubicBezTo>
                    <a:pt x="14811" y="12806"/>
                    <a:pt x="13886" y="11649"/>
                    <a:pt x="12651" y="11263"/>
                  </a:cubicBezTo>
                  <a:cubicBezTo>
                    <a:pt x="13114" y="10800"/>
                    <a:pt x="13346" y="10183"/>
                    <a:pt x="13423" y="9566"/>
                  </a:cubicBezTo>
                  <a:cubicBezTo>
                    <a:pt x="15120" y="9566"/>
                    <a:pt x="15120" y="9566"/>
                    <a:pt x="15120" y="9566"/>
                  </a:cubicBezTo>
                  <a:cubicBezTo>
                    <a:pt x="16586" y="9566"/>
                    <a:pt x="17743" y="10723"/>
                    <a:pt x="17743" y="12111"/>
                  </a:cubicBezTo>
                  <a:lnTo>
                    <a:pt x="17743" y="14271"/>
                  </a:lnTo>
                  <a:close/>
                </a:path>
              </a:pathLst>
            </a:custGeom>
            <a:solidFill>
              <a:srgbClr val="3193C6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657" name="Shape 10657"/>
            <p:cNvSpPr/>
            <p:nvPr/>
          </p:nvSpPr>
          <p:spPr>
            <a:xfrm>
              <a:off x="704855" y="0"/>
              <a:ext cx="916165" cy="917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00" y="0"/>
                    <a:pt x="0" y="4863"/>
                    <a:pt x="0" y="10800"/>
                  </a:cubicBezTo>
                  <a:cubicBezTo>
                    <a:pt x="0" y="16800"/>
                    <a:pt x="4800" y="21600"/>
                    <a:pt x="10800" y="21600"/>
                  </a:cubicBezTo>
                  <a:cubicBezTo>
                    <a:pt x="16737" y="21600"/>
                    <a:pt x="21600" y="16800"/>
                    <a:pt x="21600" y="10800"/>
                  </a:cubicBezTo>
                  <a:cubicBezTo>
                    <a:pt x="21600" y="4863"/>
                    <a:pt x="16737" y="0"/>
                    <a:pt x="10800" y="0"/>
                  </a:cubicBezTo>
                  <a:close/>
                  <a:moveTo>
                    <a:pt x="3032" y="8842"/>
                  </a:moveTo>
                  <a:cubicBezTo>
                    <a:pt x="6695" y="8842"/>
                    <a:pt x="6695" y="8842"/>
                    <a:pt x="6695" y="8842"/>
                  </a:cubicBezTo>
                  <a:cubicBezTo>
                    <a:pt x="6821" y="10358"/>
                    <a:pt x="6821" y="10358"/>
                    <a:pt x="6821" y="10358"/>
                  </a:cubicBezTo>
                  <a:cubicBezTo>
                    <a:pt x="3411" y="10358"/>
                    <a:pt x="3411" y="10358"/>
                    <a:pt x="3411" y="10358"/>
                  </a:cubicBezTo>
                  <a:lnTo>
                    <a:pt x="3032" y="8842"/>
                  </a:lnTo>
                  <a:close/>
                  <a:moveTo>
                    <a:pt x="3537" y="10800"/>
                  </a:moveTo>
                  <a:cubicBezTo>
                    <a:pt x="6884" y="10800"/>
                    <a:pt x="6884" y="10800"/>
                    <a:pt x="6884" y="10800"/>
                  </a:cubicBezTo>
                  <a:cubicBezTo>
                    <a:pt x="7074" y="13200"/>
                    <a:pt x="7074" y="13200"/>
                    <a:pt x="7074" y="13200"/>
                  </a:cubicBezTo>
                  <a:cubicBezTo>
                    <a:pt x="4168" y="13200"/>
                    <a:pt x="4168" y="13200"/>
                    <a:pt x="4168" y="13200"/>
                  </a:cubicBezTo>
                  <a:lnTo>
                    <a:pt x="3537" y="10800"/>
                  </a:lnTo>
                  <a:close/>
                  <a:moveTo>
                    <a:pt x="6000" y="17874"/>
                  </a:moveTo>
                  <a:cubicBezTo>
                    <a:pt x="5368" y="17874"/>
                    <a:pt x="4800" y="17368"/>
                    <a:pt x="4800" y="16674"/>
                  </a:cubicBezTo>
                  <a:cubicBezTo>
                    <a:pt x="4800" y="16042"/>
                    <a:pt x="5368" y="15474"/>
                    <a:pt x="6000" y="15474"/>
                  </a:cubicBezTo>
                  <a:cubicBezTo>
                    <a:pt x="6695" y="15474"/>
                    <a:pt x="7200" y="16042"/>
                    <a:pt x="7200" y="16674"/>
                  </a:cubicBezTo>
                  <a:cubicBezTo>
                    <a:pt x="7200" y="17368"/>
                    <a:pt x="6695" y="17874"/>
                    <a:pt x="6000" y="17874"/>
                  </a:cubicBezTo>
                  <a:close/>
                  <a:moveTo>
                    <a:pt x="4611" y="15095"/>
                  </a:moveTo>
                  <a:cubicBezTo>
                    <a:pt x="4232" y="13642"/>
                    <a:pt x="4232" y="13642"/>
                    <a:pt x="4232" y="13642"/>
                  </a:cubicBezTo>
                  <a:cubicBezTo>
                    <a:pt x="7137" y="13642"/>
                    <a:pt x="7137" y="13642"/>
                    <a:pt x="7137" y="13642"/>
                  </a:cubicBezTo>
                  <a:cubicBezTo>
                    <a:pt x="7200" y="15095"/>
                    <a:pt x="7200" y="15095"/>
                    <a:pt x="7200" y="15095"/>
                  </a:cubicBezTo>
                  <a:lnTo>
                    <a:pt x="4611" y="15095"/>
                  </a:lnTo>
                  <a:close/>
                  <a:moveTo>
                    <a:pt x="10674" y="15095"/>
                  </a:moveTo>
                  <a:cubicBezTo>
                    <a:pt x="7705" y="15095"/>
                    <a:pt x="7705" y="15095"/>
                    <a:pt x="7705" y="15095"/>
                  </a:cubicBezTo>
                  <a:cubicBezTo>
                    <a:pt x="7579" y="13642"/>
                    <a:pt x="7579" y="13642"/>
                    <a:pt x="7579" y="13642"/>
                  </a:cubicBezTo>
                  <a:cubicBezTo>
                    <a:pt x="10800" y="13642"/>
                    <a:pt x="10800" y="13642"/>
                    <a:pt x="10800" y="13642"/>
                  </a:cubicBezTo>
                  <a:lnTo>
                    <a:pt x="10674" y="15095"/>
                  </a:lnTo>
                  <a:close/>
                  <a:moveTo>
                    <a:pt x="10800" y="13200"/>
                  </a:moveTo>
                  <a:cubicBezTo>
                    <a:pt x="7516" y="13200"/>
                    <a:pt x="7516" y="13200"/>
                    <a:pt x="7516" y="13200"/>
                  </a:cubicBezTo>
                  <a:cubicBezTo>
                    <a:pt x="7326" y="10800"/>
                    <a:pt x="7326" y="10800"/>
                    <a:pt x="7326" y="10800"/>
                  </a:cubicBezTo>
                  <a:cubicBezTo>
                    <a:pt x="11053" y="10800"/>
                    <a:pt x="11053" y="10800"/>
                    <a:pt x="11053" y="10800"/>
                  </a:cubicBezTo>
                  <a:lnTo>
                    <a:pt x="10800" y="13200"/>
                  </a:lnTo>
                  <a:close/>
                  <a:moveTo>
                    <a:pt x="7326" y="10358"/>
                  </a:moveTo>
                  <a:cubicBezTo>
                    <a:pt x="7200" y="8842"/>
                    <a:pt x="7200" y="8842"/>
                    <a:pt x="7200" y="8842"/>
                  </a:cubicBezTo>
                  <a:cubicBezTo>
                    <a:pt x="11179" y="8842"/>
                    <a:pt x="11179" y="8842"/>
                    <a:pt x="11179" y="8842"/>
                  </a:cubicBezTo>
                  <a:cubicBezTo>
                    <a:pt x="11053" y="10358"/>
                    <a:pt x="11053" y="10358"/>
                    <a:pt x="11053" y="10358"/>
                  </a:cubicBezTo>
                  <a:lnTo>
                    <a:pt x="7326" y="10358"/>
                  </a:lnTo>
                  <a:close/>
                  <a:moveTo>
                    <a:pt x="12379" y="17874"/>
                  </a:moveTo>
                  <a:cubicBezTo>
                    <a:pt x="11684" y="17874"/>
                    <a:pt x="11179" y="17368"/>
                    <a:pt x="11179" y="16674"/>
                  </a:cubicBezTo>
                  <a:cubicBezTo>
                    <a:pt x="11179" y="16042"/>
                    <a:pt x="11684" y="15474"/>
                    <a:pt x="12379" y="15474"/>
                  </a:cubicBezTo>
                  <a:cubicBezTo>
                    <a:pt x="13011" y="15474"/>
                    <a:pt x="13579" y="16042"/>
                    <a:pt x="13579" y="16674"/>
                  </a:cubicBezTo>
                  <a:cubicBezTo>
                    <a:pt x="13579" y="17368"/>
                    <a:pt x="13011" y="17874"/>
                    <a:pt x="12379" y="17874"/>
                  </a:cubicBezTo>
                  <a:close/>
                  <a:moveTo>
                    <a:pt x="13705" y="15095"/>
                  </a:moveTo>
                  <a:cubicBezTo>
                    <a:pt x="11116" y="15095"/>
                    <a:pt x="11116" y="15095"/>
                    <a:pt x="11116" y="15095"/>
                  </a:cubicBezTo>
                  <a:cubicBezTo>
                    <a:pt x="11242" y="13642"/>
                    <a:pt x="11242" y="13642"/>
                    <a:pt x="11242" y="13642"/>
                  </a:cubicBezTo>
                  <a:cubicBezTo>
                    <a:pt x="14084" y="13642"/>
                    <a:pt x="14084" y="13642"/>
                    <a:pt x="14084" y="13642"/>
                  </a:cubicBezTo>
                  <a:lnTo>
                    <a:pt x="13705" y="15095"/>
                  </a:lnTo>
                  <a:close/>
                  <a:moveTo>
                    <a:pt x="14211" y="13200"/>
                  </a:moveTo>
                  <a:cubicBezTo>
                    <a:pt x="11305" y="13200"/>
                    <a:pt x="11305" y="13200"/>
                    <a:pt x="11305" y="13200"/>
                  </a:cubicBezTo>
                  <a:cubicBezTo>
                    <a:pt x="11495" y="10800"/>
                    <a:pt x="11495" y="10800"/>
                    <a:pt x="11495" y="10800"/>
                  </a:cubicBezTo>
                  <a:cubicBezTo>
                    <a:pt x="14842" y="10800"/>
                    <a:pt x="14842" y="10800"/>
                    <a:pt x="14842" y="10800"/>
                  </a:cubicBezTo>
                  <a:lnTo>
                    <a:pt x="14211" y="13200"/>
                  </a:lnTo>
                  <a:close/>
                  <a:moveTo>
                    <a:pt x="17874" y="7958"/>
                  </a:moveTo>
                  <a:cubicBezTo>
                    <a:pt x="16674" y="7958"/>
                    <a:pt x="16674" y="7958"/>
                    <a:pt x="16674" y="7958"/>
                  </a:cubicBezTo>
                  <a:cubicBezTo>
                    <a:pt x="16168" y="8400"/>
                    <a:pt x="15726" y="8905"/>
                    <a:pt x="15221" y="9411"/>
                  </a:cubicBezTo>
                  <a:cubicBezTo>
                    <a:pt x="14968" y="10358"/>
                    <a:pt x="14968" y="10358"/>
                    <a:pt x="14968" y="10358"/>
                  </a:cubicBezTo>
                  <a:cubicBezTo>
                    <a:pt x="11495" y="10358"/>
                    <a:pt x="11495" y="10358"/>
                    <a:pt x="11495" y="10358"/>
                  </a:cubicBezTo>
                  <a:cubicBezTo>
                    <a:pt x="11621" y="8842"/>
                    <a:pt x="11621" y="8842"/>
                    <a:pt x="11621" y="8842"/>
                  </a:cubicBezTo>
                  <a:cubicBezTo>
                    <a:pt x="13895" y="8842"/>
                    <a:pt x="13895" y="8842"/>
                    <a:pt x="13895" y="8842"/>
                  </a:cubicBezTo>
                  <a:cubicBezTo>
                    <a:pt x="13958" y="8779"/>
                    <a:pt x="13958" y="8716"/>
                    <a:pt x="14021" y="8653"/>
                  </a:cubicBezTo>
                  <a:cubicBezTo>
                    <a:pt x="14653" y="8021"/>
                    <a:pt x="15284" y="7389"/>
                    <a:pt x="15916" y="6758"/>
                  </a:cubicBezTo>
                  <a:cubicBezTo>
                    <a:pt x="15916" y="6758"/>
                    <a:pt x="15979" y="6695"/>
                    <a:pt x="16042" y="6632"/>
                  </a:cubicBezTo>
                  <a:cubicBezTo>
                    <a:pt x="16168" y="6568"/>
                    <a:pt x="16295" y="6505"/>
                    <a:pt x="16421" y="6505"/>
                  </a:cubicBezTo>
                  <a:cubicBezTo>
                    <a:pt x="17874" y="6505"/>
                    <a:pt x="17874" y="6505"/>
                    <a:pt x="17874" y="6505"/>
                  </a:cubicBezTo>
                  <a:cubicBezTo>
                    <a:pt x="18758" y="6505"/>
                    <a:pt x="18758" y="7958"/>
                    <a:pt x="17874" y="7958"/>
                  </a:cubicBezTo>
                  <a:close/>
                </a:path>
              </a:pathLst>
            </a:custGeom>
            <a:solidFill>
              <a:srgbClr val="3193C6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grpSp>
          <p:nvGrpSpPr>
            <p:cNvPr id="4" name="Group 10660"/>
            <p:cNvGrpSpPr/>
            <p:nvPr/>
          </p:nvGrpSpPr>
          <p:grpSpPr>
            <a:xfrm>
              <a:off x="3765137" y="2509105"/>
              <a:ext cx="945719" cy="942763"/>
              <a:chOff x="0" y="0"/>
              <a:chExt cx="945717" cy="942761"/>
            </a:xfrm>
          </p:grpSpPr>
          <p:sp>
            <p:nvSpPr>
              <p:cNvPr id="10658" name="Shape 10658"/>
              <p:cNvSpPr/>
              <p:nvPr/>
            </p:nvSpPr>
            <p:spPr>
              <a:xfrm>
                <a:off x="594028" y="382719"/>
                <a:ext cx="51721" cy="502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3193C6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659" name="Shape 10659"/>
              <p:cNvSpPr/>
              <p:nvPr/>
            </p:nvSpPr>
            <p:spPr>
              <a:xfrm>
                <a:off x="0" y="0"/>
                <a:ext cx="945718" cy="9427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9" y="0"/>
                    </a:moveTo>
                    <a:cubicBezTo>
                      <a:pt x="4834" y="0"/>
                      <a:pt x="0" y="4848"/>
                      <a:pt x="0" y="10800"/>
                    </a:cubicBezTo>
                    <a:cubicBezTo>
                      <a:pt x="0" y="16814"/>
                      <a:pt x="4834" y="21600"/>
                      <a:pt x="10769" y="21600"/>
                    </a:cubicBezTo>
                    <a:cubicBezTo>
                      <a:pt x="16766" y="21600"/>
                      <a:pt x="21600" y="16814"/>
                      <a:pt x="21600" y="10800"/>
                    </a:cubicBezTo>
                    <a:cubicBezTo>
                      <a:pt x="21600" y="4848"/>
                      <a:pt x="16766" y="0"/>
                      <a:pt x="10769" y="0"/>
                    </a:cubicBezTo>
                    <a:close/>
                    <a:moveTo>
                      <a:pt x="17561" y="9941"/>
                    </a:moveTo>
                    <a:cubicBezTo>
                      <a:pt x="16399" y="11230"/>
                      <a:pt x="16399" y="11230"/>
                      <a:pt x="16399" y="11230"/>
                    </a:cubicBezTo>
                    <a:cubicBezTo>
                      <a:pt x="16399" y="15280"/>
                      <a:pt x="13707" y="17734"/>
                      <a:pt x="9790" y="17734"/>
                    </a:cubicBezTo>
                    <a:cubicBezTo>
                      <a:pt x="6486" y="17734"/>
                      <a:pt x="3855" y="14175"/>
                      <a:pt x="3855" y="11720"/>
                    </a:cubicBezTo>
                    <a:cubicBezTo>
                      <a:pt x="3855" y="10616"/>
                      <a:pt x="4283" y="11843"/>
                      <a:pt x="5140" y="12395"/>
                    </a:cubicBezTo>
                    <a:cubicBezTo>
                      <a:pt x="6058" y="13009"/>
                      <a:pt x="8628" y="13377"/>
                      <a:pt x="8567" y="10739"/>
                    </a:cubicBezTo>
                    <a:cubicBezTo>
                      <a:pt x="8505" y="10493"/>
                      <a:pt x="8505" y="10248"/>
                      <a:pt x="8505" y="10064"/>
                    </a:cubicBezTo>
                    <a:cubicBezTo>
                      <a:pt x="8505" y="7855"/>
                      <a:pt x="9852" y="5952"/>
                      <a:pt x="12054" y="5952"/>
                    </a:cubicBezTo>
                    <a:cubicBezTo>
                      <a:pt x="14012" y="5952"/>
                      <a:pt x="15481" y="7118"/>
                      <a:pt x="15848" y="8407"/>
                    </a:cubicBezTo>
                    <a:cubicBezTo>
                      <a:pt x="17561" y="9205"/>
                      <a:pt x="17561" y="9205"/>
                      <a:pt x="17561" y="9205"/>
                    </a:cubicBezTo>
                    <a:cubicBezTo>
                      <a:pt x="17684" y="9327"/>
                      <a:pt x="17745" y="9450"/>
                      <a:pt x="17745" y="9573"/>
                    </a:cubicBezTo>
                    <a:cubicBezTo>
                      <a:pt x="17745" y="9695"/>
                      <a:pt x="17684" y="9818"/>
                      <a:pt x="17561" y="9941"/>
                    </a:cubicBezTo>
                    <a:close/>
                  </a:path>
                </a:pathLst>
              </a:custGeom>
              <a:solidFill>
                <a:srgbClr val="3193C6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sp>
          <p:nvSpPr>
            <p:cNvPr id="10661" name="Shape 10661"/>
            <p:cNvSpPr/>
            <p:nvPr/>
          </p:nvSpPr>
          <p:spPr>
            <a:xfrm>
              <a:off x="289625" y="1425963"/>
              <a:ext cx="774307" cy="77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7" y="0"/>
                  </a:moveTo>
                  <a:cubicBezTo>
                    <a:pt x="4858" y="0"/>
                    <a:pt x="0" y="4858"/>
                    <a:pt x="0" y="10837"/>
                  </a:cubicBezTo>
                  <a:cubicBezTo>
                    <a:pt x="0" y="16742"/>
                    <a:pt x="4858" y="21600"/>
                    <a:pt x="10837" y="21600"/>
                  </a:cubicBezTo>
                  <a:cubicBezTo>
                    <a:pt x="16817" y="21600"/>
                    <a:pt x="21600" y="16742"/>
                    <a:pt x="21600" y="10837"/>
                  </a:cubicBezTo>
                  <a:cubicBezTo>
                    <a:pt x="21600" y="4858"/>
                    <a:pt x="16817" y="0"/>
                    <a:pt x="10837" y="0"/>
                  </a:cubicBezTo>
                  <a:close/>
                  <a:moveTo>
                    <a:pt x="10837" y="16966"/>
                  </a:moveTo>
                  <a:cubicBezTo>
                    <a:pt x="9866" y="16966"/>
                    <a:pt x="9044" y="16219"/>
                    <a:pt x="9044" y="15247"/>
                  </a:cubicBezTo>
                  <a:cubicBezTo>
                    <a:pt x="9044" y="14275"/>
                    <a:pt x="9866" y="13528"/>
                    <a:pt x="10837" y="13528"/>
                  </a:cubicBezTo>
                  <a:cubicBezTo>
                    <a:pt x="11809" y="13528"/>
                    <a:pt x="12556" y="14275"/>
                    <a:pt x="12556" y="15247"/>
                  </a:cubicBezTo>
                  <a:cubicBezTo>
                    <a:pt x="12556" y="16219"/>
                    <a:pt x="11809" y="16966"/>
                    <a:pt x="10837" y="16966"/>
                  </a:cubicBezTo>
                  <a:close/>
                  <a:moveTo>
                    <a:pt x="15397" y="13005"/>
                  </a:moveTo>
                  <a:cubicBezTo>
                    <a:pt x="14948" y="13453"/>
                    <a:pt x="14275" y="13453"/>
                    <a:pt x="13827" y="13005"/>
                  </a:cubicBezTo>
                  <a:cubicBezTo>
                    <a:pt x="13453" y="12556"/>
                    <a:pt x="13453" y="12556"/>
                    <a:pt x="13453" y="12556"/>
                  </a:cubicBezTo>
                  <a:cubicBezTo>
                    <a:pt x="12033" y="11211"/>
                    <a:pt x="9866" y="11211"/>
                    <a:pt x="8446" y="12556"/>
                  </a:cubicBezTo>
                  <a:cubicBezTo>
                    <a:pt x="7848" y="13154"/>
                    <a:pt x="7848" y="13154"/>
                    <a:pt x="7848" y="13154"/>
                  </a:cubicBezTo>
                  <a:cubicBezTo>
                    <a:pt x="7474" y="13603"/>
                    <a:pt x="6727" y="13603"/>
                    <a:pt x="6353" y="13154"/>
                  </a:cubicBezTo>
                  <a:cubicBezTo>
                    <a:pt x="5904" y="12781"/>
                    <a:pt x="5904" y="12033"/>
                    <a:pt x="6353" y="11660"/>
                  </a:cubicBezTo>
                  <a:cubicBezTo>
                    <a:pt x="6652" y="11286"/>
                    <a:pt x="6652" y="11286"/>
                    <a:pt x="6652" y="11286"/>
                  </a:cubicBezTo>
                  <a:cubicBezTo>
                    <a:pt x="6951" y="11062"/>
                    <a:pt x="6951" y="11062"/>
                    <a:pt x="6951" y="11062"/>
                  </a:cubicBezTo>
                  <a:cubicBezTo>
                    <a:pt x="9044" y="8894"/>
                    <a:pt x="12482" y="8819"/>
                    <a:pt x="14799" y="10837"/>
                  </a:cubicBezTo>
                  <a:cubicBezTo>
                    <a:pt x="14799" y="10837"/>
                    <a:pt x="14799" y="10912"/>
                    <a:pt x="14799" y="10912"/>
                  </a:cubicBezTo>
                  <a:cubicBezTo>
                    <a:pt x="14873" y="10987"/>
                    <a:pt x="14873" y="10987"/>
                    <a:pt x="14873" y="10987"/>
                  </a:cubicBezTo>
                  <a:cubicBezTo>
                    <a:pt x="14948" y="10987"/>
                    <a:pt x="14948" y="10987"/>
                    <a:pt x="14948" y="11062"/>
                  </a:cubicBezTo>
                  <a:cubicBezTo>
                    <a:pt x="15397" y="11510"/>
                    <a:pt x="15397" y="11510"/>
                    <a:pt x="15397" y="11510"/>
                  </a:cubicBezTo>
                  <a:cubicBezTo>
                    <a:pt x="15621" y="11660"/>
                    <a:pt x="15696" y="11958"/>
                    <a:pt x="15696" y="12257"/>
                  </a:cubicBezTo>
                  <a:cubicBezTo>
                    <a:pt x="15696" y="12556"/>
                    <a:pt x="15621" y="12781"/>
                    <a:pt x="15397" y="13005"/>
                  </a:cubicBezTo>
                  <a:close/>
                  <a:moveTo>
                    <a:pt x="17938" y="10314"/>
                  </a:moveTo>
                  <a:cubicBezTo>
                    <a:pt x="17564" y="10688"/>
                    <a:pt x="16891" y="10688"/>
                    <a:pt x="16518" y="10314"/>
                  </a:cubicBezTo>
                  <a:cubicBezTo>
                    <a:pt x="15994" y="9791"/>
                    <a:pt x="15994" y="9791"/>
                    <a:pt x="15994" y="9791"/>
                  </a:cubicBezTo>
                  <a:cubicBezTo>
                    <a:pt x="13154" y="7026"/>
                    <a:pt x="8595" y="7100"/>
                    <a:pt x="5680" y="9866"/>
                  </a:cubicBezTo>
                  <a:cubicBezTo>
                    <a:pt x="5680" y="9866"/>
                    <a:pt x="5680" y="9866"/>
                    <a:pt x="5680" y="9866"/>
                  </a:cubicBezTo>
                  <a:cubicBezTo>
                    <a:pt x="5008" y="10538"/>
                    <a:pt x="5008" y="10538"/>
                    <a:pt x="5008" y="10538"/>
                  </a:cubicBezTo>
                  <a:cubicBezTo>
                    <a:pt x="4634" y="10912"/>
                    <a:pt x="4036" y="10912"/>
                    <a:pt x="3662" y="10538"/>
                  </a:cubicBezTo>
                  <a:cubicBezTo>
                    <a:pt x="3214" y="10090"/>
                    <a:pt x="3214" y="9492"/>
                    <a:pt x="3588" y="9118"/>
                  </a:cubicBezTo>
                  <a:cubicBezTo>
                    <a:pt x="4260" y="8446"/>
                    <a:pt x="4260" y="8446"/>
                    <a:pt x="4260" y="8446"/>
                  </a:cubicBezTo>
                  <a:cubicBezTo>
                    <a:pt x="4260" y="8446"/>
                    <a:pt x="4335" y="8446"/>
                    <a:pt x="4335" y="8371"/>
                  </a:cubicBezTo>
                  <a:cubicBezTo>
                    <a:pt x="7848" y="5008"/>
                    <a:pt x="13453" y="4858"/>
                    <a:pt x="17116" y="8147"/>
                  </a:cubicBezTo>
                  <a:cubicBezTo>
                    <a:pt x="17190" y="8147"/>
                    <a:pt x="17265" y="8221"/>
                    <a:pt x="17265" y="8221"/>
                  </a:cubicBezTo>
                  <a:cubicBezTo>
                    <a:pt x="17564" y="8520"/>
                    <a:pt x="17564" y="8520"/>
                    <a:pt x="17564" y="8520"/>
                  </a:cubicBezTo>
                  <a:cubicBezTo>
                    <a:pt x="17564" y="8520"/>
                    <a:pt x="17564" y="8520"/>
                    <a:pt x="17564" y="8520"/>
                  </a:cubicBezTo>
                  <a:cubicBezTo>
                    <a:pt x="17938" y="8894"/>
                    <a:pt x="17938" y="8894"/>
                    <a:pt x="17938" y="8894"/>
                  </a:cubicBezTo>
                  <a:cubicBezTo>
                    <a:pt x="18311" y="9268"/>
                    <a:pt x="18311" y="9940"/>
                    <a:pt x="17938" y="10314"/>
                  </a:cubicBezTo>
                  <a:close/>
                </a:path>
              </a:pathLst>
            </a:custGeom>
            <a:solidFill>
              <a:srgbClr val="3193C6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grpSp>
          <p:nvGrpSpPr>
            <p:cNvPr id="5" name="Group 10667"/>
            <p:cNvGrpSpPr/>
            <p:nvPr/>
          </p:nvGrpSpPr>
          <p:grpSpPr>
            <a:xfrm>
              <a:off x="2354742" y="2874237"/>
              <a:ext cx="382155" cy="257402"/>
              <a:chOff x="0" y="0"/>
              <a:chExt cx="382154" cy="257400"/>
            </a:xfrm>
          </p:grpSpPr>
          <p:sp>
            <p:nvSpPr>
              <p:cNvPr id="10662" name="Shape 10662"/>
              <p:cNvSpPr/>
              <p:nvPr/>
            </p:nvSpPr>
            <p:spPr>
              <a:xfrm>
                <a:off x="70196" y="163354"/>
                <a:ext cx="97548" cy="940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148" h="20349" extrusionOk="0">
                    <a:moveTo>
                      <a:pt x="16062" y="0"/>
                    </a:moveTo>
                    <a:cubicBezTo>
                      <a:pt x="13428" y="2335"/>
                      <a:pt x="10267" y="3503"/>
                      <a:pt x="6579" y="3503"/>
                    </a:cubicBezTo>
                    <a:cubicBezTo>
                      <a:pt x="6053" y="3503"/>
                      <a:pt x="4999" y="3503"/>
                      <a:pt x="3945" y="2919"/>
                    </a:cubicBezTo>
                    <a:cubicBezTo>
                      <a:pt x="3945" y="2919"/>
                      <a:pt x="3945" y="2919"/>
                      <a:pt x="3945" y="3503"/>
                    </a:cubicBezTo>
                    <a:cubicBezTo>
                      <a:pt x="-269" y="8173"/>
                      <a:pt x="-1323" y="14595"/>
                      <a:pt x="1838" y="18097"/>
                    </a:cubicBezTo>
                    <a:cubicBezTo>
                      <a:pt x="5526" y="21600"/>
                      <a:pt x="11321" y="21016"/>
                      <a:pt x="15536" y="16346"/>
                    </a:cubicBezTo>
                    <a:cubicBezTo>
                      <a:pt x="19750" y="11676"/>
                      <a:pt x="20277" y="4670"/>
                      <a:pt x="17116" y="1168"/>
                    </a:cubicBezTo>
                    <a:cubicBezTo>
                      <a:pt x="16589" y="1168"/>
                      <a:pt x="16589" y="584"/>
                      <a:pt x="16062" y="0"/>
                    </a:cubicBezTo>
                  </a:path>
                </a:pathLst>
              </a:custGeom>
              <a:solidFill>
                <a:srgbClr val="3193C6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663" name="Shape 10663"/>
              <p:cNvSpPr/>
              <p:nvPr/>
            </p:nvSpPr>
            <p:spPr>
              <a:xfrm>
                <a:off x="0" y="0"/>
                <a:ext cx="168586" cy="1690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107" h="21600" extrusionOk="0">
                    <a:moveTo>
                      <a:pt x="3574" y="17486"/>
                    </a:moveTo>
                    <a:cubicBezTo>
                      <a:pt x="6007" y="19886"/>
                      <a:pt x="8745" y="21600"/>
                      <a:pt x="11483" y="21600"/>
                    </a:cubicBezTo>
                    <a:cubicBezTo>
                      <a:pt x="11788" y="21600"/>
                      <a:pt x="11788" y="21600"/>
                      <a:pt x="11788" y="21600"/>
                    </a:cubicBezTo>
                    <a:cubicBezTo>
                      <a:pt x="13309" y="21600"/>
                      <a:pt x="14526" y="21257"/>
                      <a:pt x="15743" y="20571"/>
                    </a:cubicBezTo>
                    <a:cubicBezTo>
                      <a:pt x="16351" y="20229"/>
                      <a:pt x="16655" y="19886"/>
                      <a:pt x="16960" y="19200"/>
                    </a:cubicBezTo>
                    <a:cubicBezTo>
                      <a:pt x="20306" y="15771"/>
                      <a:pt x="19698" y="8914"/>
                      <a:pt x="15438" y="4114"/>
                    </a:cubicBezTo>
                    <a:cubicBezTo>
                      <a:pt x="13005" y="1371"/>
                      <a:pt x="9962" y="0"/>
                      <a:pt x="7224" y="0"/>
                    </a:cubicBezTo>
                    <a:cubicBezTo>
                      <a:pt x="5095" y="0"/>
                      <a:pt x="3269" y="686"/>
                      <a:pt x="2052" y="2400"/>
                    </a:cubicBezTo>
                    <a:cubicBezTo>
                      <a:pt x="-1294" y="5829"/>
                      <a:pt x="-381" y="12686"/>
                      <a:pt x="3574" y="17486"/>
                    </a:cubicBezTo>
                  </a:path>
                </a:pathLst>
              </a:custGeom>
              <a:solidFill>
                <a:srgbClr val="3193C6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664" name="Shape 10664"/>
              <p:cNvSpPr/>
              <p:nvPr/>
            </p:nvSpPr>
            <p:spPr>
              <a:xfrm>
                <a:off x="213666" y="163354"/>
                <a:ext cx="97758" cy="940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802" h="20349" extrusionOk="0">
                    <a:moveTo>
                      <a:pt x="16601" y="18097"/>
                    </a:moveTo>
                    <a:cubicBezTo>
                      <a:pt x="20201" y="14595"/>
                      <a:pt x="19172" y="8173"/>
                      <a:pt x="15058" y="3503"/>
                    </a:cubicBezTo>
                    <a:cubicBezTo>
                      <a:pt x="15058" y="2919"/>
                      <a:pt x="15058" y="2919"/>
                      <a:pt x="15058" y="2919"/>
                    </a:cubicBezTo>
                    <a:cubicBezTo>
                      <a:pt x="14030" y="3503"/>
                      <a:pt x="13001" y="3503"/>
                      <a:pt x="11972" y="3503"/>
                    </a:cubicBezTo>
                    <a:cubicBezTo>
                      <a:pt x="8887" y="3503"/>
                      <a:pt x="5801" y="2335"/>
                      <a:pt x="3230" y="0"/>
                    </a:cubicBezTo>
                    <a:cubicBezTo>
                      <a:pt x="2715" y="584"/>
                      <a:pt x="2201" y="1168"/>
                      <a:pt x="2201" y="1168"/>
                    </a:cubicBezTo>
                    <a:cubicBezTo>
                      <a:pt x="-1399" y="4670"/>
                      <a:pt x="-370" y="11676"/>
                      <a:pt x="3744" y="16346"/>
                    </a:cubicBezTo>
                    <a:cubicBezTo>
                      <a:pt x="7858" y="21016"/>
                      <a:pt x="13515" y="21600"/>
                      <a:pt x="16601" y="18097"/>
                    </a:cubicBezTo>
                  </a:path>
                </a:pathLst>
              </a:custGeom>
              <a:solidFill>
                <a:srgbClr val="3193C6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665" name="Shape 10665"/>
              <p:cNvSpPr/>
              <p:nvPr/>
            </p:nvSpPr>
            <p:spPr>
              <a:xfrm>
                <a:off x="213054" y="0"/>
                <a:ext cx="169101" cy="1690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166" h="21600" extrusionOk="0">
                    <a:moveTo>
                      <a:pt x="17113" y="2400"/>
                    </a:moveTo>
                    <a:cubicBezTo>
                      <a:pt x="15896" y="686"/>
                      <a:pt x="14070" y="0"/>
                      <a:pt x="11941" y="0"/>
                    </a:cubicBezTo>
                    <a:cubicBezTo>
                      <a:pt x="9203" y="0"/>
                      <a:pt x="6160" y="1371"/>
                      <a:pt x="3727" y="4114"/>
                    </a:cubicBezTo>
                    <a:cubicBezTo>
                      <a:pt x="-533" y="8914"/>
                      <a:pt x="-1141" y="15771"/>
                      <a:pt x="1901" y="19200"/>
                    </a:cubicBezTo>
                    <a:cubicBezTo>
                      <a:pt x="2510" y="19886"/>
                      <a:pt x="2814" y="20229"/>
                      <a:pt x="3422" y="20571"/>
                    </a:cubicBezTo>
                    <a:cubicBezTo>
                      <a:pt x="4335" y="21257"/>
                      <a:pt x="5856" y="21600"/>
                      <a:pt x="7073" y="21600"/>
                    </a:cubicBezTo>
                    <a:cubicBezTo>
                      <a:pt x="7377" y="21600"/>
                      <a:pt x="7377" y="21600"/>
                      <a:pt x="7682" y="21600"/>
                    </a:cubicBezTo>
                    <a:cubicBezTo>
                      <a:pt x="10115" y="21600"/>
                      <a:pt x="13158" y="19886"/>
                      <a:pt x="15591" y="17486"/>
                    </a:cubicBezTo>
                    <a:cubicBezTo>
                      <a:pt x="19546" y="12686"/>
                      <a:pt x="20459" y="5829"/>
                      <a:pt x="17113" y="2400"/>
                    </a:cubicBezTo>
                  </a:path>
                </a:pathLst>
              </a:custGeom>
              <a:solidFill>
                <a:srgbClr val="3193C6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666" name="Shape 10666"/>
              <p:cNvSpPr/>
              <p:nvPr/>
            </p:nvSpPr>
            <p:spPr>
              <a:xfrm>
                <a:off x="161200" y="15578"/>
                <a:ext cx="59754" cy="2362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84" h="21422" extrusionOk="0">
                    <a:moveTo>
                      <a:pt x="18714" y="793"/>
                    </a:moveTo>
                    <a:cubicBezTo>
                      <a:pt x="20442" y="307"/>
                      <a:pt x="17850" y="-178"/>
                      <a:pt x="16122" y="65"/>
                    </a:cubicBezTo>
                    <a:cubicBezTo>
                      <a:pt x="14394" y="793"/>
                      <a:pt x="12666" y="1521"/>
                      <a:pt x="10938" y="2249"/>
                    </a:cubicBezTo>
                    <a:cubicBezTo>
                      <a:pt x="10938" y="2249"/>
                      <a:pt x="10074" y="2249"/>
                      <a:pt x="9210" y="2249"/>
                    </a:cubicBezTo>
                    <a:lnTo>
                      <a:pt x="8346" y="2249"/>
                    </a:lnTo>
                    <a:cubicBezTo>
                      <a:pt x="6618" y="1521"/>
                      <a:pt x="4890" y="793"/>
                      <a:pt x="3162" y="65"/>
                    </a:cubicBezTo>
                    <a:cubicBezTo>
                      <a:pt x="1434" y="-178"/>
                      <a:pt x="-1158" y="307"/>
                      <a:pt x="570" y="793"/>
                    </a:cubicBezTo>
                    <a:cubicBezTo>
                      <a:pt x="2298" y="1521"/>
                      <a:pt x="4026" y="2006"/>
                      <a:pt x="5754" y="2977"/>
                    </a:cubicBezTo>
                    <a:cubicBezTo>
                      <a:pt x="4890" y="2977"/>
                      <a:pt x="4890" y="3220"/>
                      <a:pt x="4890" y="3462"/>
                    </a:cubicBezTo>
                    <a:cubicBezTo>
                      <a:pt x="4890" y="6375"/>
                      <a:pt x="4890" y="6375"/>
                      <a:pt x="4890" y="6375"/>
                    </a:cubicBezTo>
                    <a:cubicBezTo>
                      <a:pt x="4890" y="9773"/>
                      <a:pt x="4890" y="9773"/>
                      <a:pt x="4890" y="9773"/>
                    </a:cubicBezTo>
                    <a:cubicBezTo>
                      <a:pt x="4890" y="19966"/>
                      <a:pt x="4890" y="19966"/>
                      <a:pt x="4890" y="19966"/>
                    </a:cubicBezTo>
                    <a:cubicBezTo>
                      <a:pt x="4890" y="20694"/>
                      <a:pt x="6618" y="21422"/>
                      <a:pt x="9210" y="21422"/>
                    </a:cubicBezTo>
                    <a:cubicBezTo>
                      <a:pt x="11802" y="21422"/>
                      <a:pt x="14394" y="20694"/>
                      <a:pt x="14394" y="19966"/>
                    </a:cubicBezTo>
                    <a:cubicBezTo>
                      <a:pt x="14394" y="9773"/>
                      <a:pt x="14394" y="9773"/>
                      <a:pt x="14394" y="9773"/>
                    </a:cubicBezTo>
                    <a:cubicBezTo>
                      <a:pt x="14394" y="6375"/>
                      <a:pt x="14394" y="6375"/>
                      <a:pt x="14394" y="6375"/>
                    </a:cubicBezTo>
                    <a:cubicBezTo>
                      <a:pt x="14394" y="3462"/>
                      <a:pt x="14394" y="3462"/>
                      <a:pt x="14394" y="3462"/>
                    </a:cubicBezTo>
                    <a:cubicBezTo>
                      <a:pt x="14394" y="3220"/>
                      <a:pt x="14394" y="2977"/>
                      <a:pt x="13530" y="2977"/>
                    </a:cubicBezTo>
                    <a:cubicBezTo>
                      <a:pt x="15258" y="2006"/>
                      <a:pt x="16122" y="1521"/>
                      <a:pt x="18714" y="793"/>
                    </a:cubicBezTo>
                  </a:path>
                </a:pathLst>
              </a:custGeom>
              <a:solidFill>
                <a:srgbClr val="3193C6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grpSp>
          <p:nvGrpSpPr>
            <p:cNvPr id="6" name="Group 10671"/>
            <p:cNvGrpSpPr/>
            <p:nvPr/>
          </p:nvGrpSpPr>
          <p:grpSpPr>
            <a:xfrm>
              <a:off x="1577604" y="715465"/>
              <a:ext cx="432209" cy="114575"/>
              <a:chOff x="0" y="0"/>
              <a:chExt cx="432208" cy="114574"/>
            </a:xfrm>
          </p:grpSpPr>
          <p:sp>
            <p:nvSpPr>
              <p:cNvPr id="10668" name="Shape 10668"/>
              <p:cNvSpPr/>
              <p:nvPr/>
            </p:nvSpPr>
            <p:spPr>
              <a:xfrm>
                <a:off x="0" y="0"/>
                <a:ext cx="139533" cy="114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569" y="2160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492" y="0"/>
                      <a:pt x="2492" y="0"/>
                      <a:pt x="2492" y="0"/>
                    </a:cubicBezTo>
                    <a:cubicBezTo>
                      <a:pt x="4569" y="11051"/>
                      <a:pt x="4569" y="11051"/>
                      <a:pt x="4569" y="11051"/>
                    </a:cubicBezTo>
                    <a:cubicBezTo>
                      <a:pt x="4985" y="13563"/>
                      <a:pt x="5400" y="16074"/>
                      <a:pt x="5815" y="18586"/>
                    </a:cubicBezTo>
                    <a:lnTo>
                      <a:pt x="5815" y="18586"/>
                    </a:lnTo>
                    <a:cubicBezTo>
                      <a:pt x="6231" y="16074"/>
                      <a:pt x="6646" y="13563"/>
                      <a:pt x="7477" y="11051"/>
                    </a:cubicBezTo>
                    <a:cubicBezTo>
                      <a:pt x="9554" y="0"/>
                      <a:pt x="9554" y="0"/>
                      <a:pt x="9554" y="0"/>
                    </a:cubicBezTo>
                    <a:cubicBezTo>
                      <a:pt x="12046" y="0"/>
                      <a:pt x="12046" y="0"/>
                      <a:pt x="12046" y="0"/>
                    </a:cubicBezTo>
                    <a:cubicBezTo>
                      <a:pt x="14123" y="11051"/>
                      <a:pt x="14123" y="11051"/>
                      <a:pt x="14123" y="11051"/>
                    </a:cubicBezTo>
                    <a:cubicBezTo>
                      <a:pt x="14538" y="13563"/>
                      <a:pt x="15369" y="16074"/>
                      <a:pt x="15369" y="18084"/>
                    </a:cubicBezTo>
                    <a:lnTo>
                      <a:pt x="15369" y="18084"/>
                    </a:lnTo>
                    <a:cubicBezTo>
                      <a:pt x="15785" y="16074"/>
                      <a:pt x="16200" y="13563"/>
                      <a:pt x="17031" y="11051"/>
                    </a:cubicBezTo>
                    <a:cubicBezTo>
                      <a:pt x="19108" y="0"/>
                      <a:pt x="19108" y="0"/>
                      <a:pt x="19108" y="0"/>
                    </a:cubicBezTo>
                    <a:cubicBezTo>
                      <a:pt x="21600" y="0"/>
                      <a:pt x="21600" y="0"/>
                      <a:pt x="21600" y="0"/>
                    </a:cubicBezTo>
                    <a:cubicBezTo>
                      <a:pt x="16615" y="21600"/>
                      <a:pt x="16615" y="21600"/>
                      <a:pt x="16615" y="21600"/>
                    </a:cubicBezTo>
                    <a:cubicBezTo>
                      <a:pt x="14123" y="21600"/>
                      <a:pt x="14123" y="21600"/>
                      <a:pt x="14123" y="21600"/>
                    </a:cubicBezTo>
                    <a:cubicBezTo>
                      <a:pt x="12046" y="10549"/>
                      <a:pt x="12046" y="10549"/>
                      <a:pt x="12046" y="10549"/>
                    </a:cubicBezTo>
                    <a:cubicBezTo>
                      <a:pt x="11631" y="7535"/>
                      <a:pt x="11215" y="5526"/>
                      <a:pt x="10800" y="3516"/>
                    </a:cubicBezTo>
                    <a:lnTo>
                      <a:pt x="10800" y="3516"/>
                    </a:lnTo>
                    <a:cubicBezTo>
                      <a:pt x="10385" y="5526"/>
                      <a:pt x="9969" y="7535"/>
                      <a:pt x="9554" y="10549"/>
                    </a:cubicBezTo>
                    <a:cubicBezTo>
                      <a:pt x="7062" y="21600"/>
                      <a:pt x="7062" y="21600"/>
                      <a:pt x="7062" y="21600"/>
                    </a:cubicBezTo>
                    <a:lnTo>
                      <a:pt x="4569" y="21600"/>
                    </a:lnTo>
                    <a:close/>
                  </a:path>
                </a:pathLst>
              </a:custGeom>
              <a:solidFill>
                <a:srgbClr val="3193C6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669" name="Shape 10669"/>
              <p:cNvSpPr/>
              <p:nvPr/>
            </p:nvSpPr>
            <p:spPr>
              <a:xfrm>
                <a:off x="148606" y="0"/>
                <a:ext cx="139533" cy="114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54" y="2160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077" y="0"/>
                      <a:pt x="2077" y="0"/>
                      <a:pt x="2077" y="0"/>
                    </a:cubicBezTo>
                    <a:cubicBezTo>
                      <a:pt x="4154" y="11051"/>
                      <a:pt x="4154" y="11051"/>
                      <a:pt x="4154" y="11051"/>
                    </a:cubicBezTo>
                    <a:cubicBezTo>
                      <a:pt x="4985" y="13563"/>
                      <a:pt x="5400" y="16074"/>
                      <a:pt x="5815" y="18586"/>
                    </a:cubicBezTo>
                    <a:lnTo>
                      <a:pt x="5815" y="18586"/>
                    </a:lnTo>
                    <a:cubicBezTo>
                      <a:pt x="5815" y="16074"/>
                      <a:pt x="6646" y="13563"/>
                      <a:pt x="7062" y="11051"/>
                    </a:cubicBezTo>
                    <a:cubicBezTo>
                      <a:pt x="9554" y="0"/>
                      <a:pt x="9554" y="0"/>
                      <a:pt x="9554" y="0"/>
                    </a:cubicBezTo>
                    <a:cubicBezTo>
                      <a:pt x="12046" y="0"/>
                      <a:pt x="12046" y="0"/>
                      <a:pt x="12046" y="0"/>
                    </a:cubicBezTo>
                    <a:cubicBezTo>
                      <a:pt x="14123" y="11051"/>
                      <a:pt x="14123" y="11051"/>
                      <a:pt x="14123" y="11051"/>
                    </a:cubicBezTo>
                    <a:cubicBezTo>
                      <a:pt x="14538" y="13563"/>
                      <a:pt x="14954" y="16074"/>
                      <a:pt x="15369" y="18084"/>
                    </a:cubicBezTo>
                    <a:lnTo>
                      <a:pt x="15369" y="18084"/>
                    </a:lnTo>
                    <a:cubicBezTo>
                      <a:pt x="15785" y="16074"/>
                      <a:pt x="16200" y="13563"/>
                      <a:pt x="16615" y="11051"/>
                    </a:cubicBezTo>
                    <a:cubicBezTo>
                      <a:pt x="19108" y="0"/>
                      <a:pt x="19108" y="0"/>
                      <a:pt x="19108" y="0"/>
                    </a:cubicBezTo>
                    <a:cubicBezTo>
                      <a:pt x="21600" y="0"/>
                      <a:pt x="21600" y="0"/>
                      <a:pt x="21600" y="0"/>
                    </a:cubicBezTo>
                    <a:cubicBezTo>
                      <a:pt x="16615" y="21600"/>
                      <a:pt x="16615" y="21600"/>
                      <a:pt x="16615" y="21600"/>
                    </a:cubicBezTo>
                    <a:cubicBezTo>
                      <a:pt x="14123" y="21600"/>
                      <a:pt x="14123" y="21600"/>
                      <a:pt x="14123" y="21600"/>
                    </a:cubicBezTo>
                    <a:cubicBezTo>
                      <a:pt x="11631" y="10549"/>
                      <a:pt x="11631" y="10549"/>
                      <a:pt x="11631" y="10549"/>
                    </a:cubicBezTo>
                    <a:cubicBezTo>
                      <a:pt x="11215" y="7535"/>
                      <a:pt x="10800" y="5526"/>
                      <a:pt x="10800" y="3516"/>
                    </a:cubicBezTo>
                    <a:cubicBezTo>
                      <a:pt x="10385" y="3516"/>
                      <a:pt x="10385" y="3516"/>
                      <a:pt x="10385" y="3516"/>
                    </a:cubicBezTo>
                    <a:cubicBezTo>
                      <a:pt x="10385" y="5526"/>
                      <a:pt x="9969" y="7535"/>
                      <a:pt x="9138" y="10549"/>
                    </a:cubicBezTo>
                    <a:cubicBezTo>
                      <a:pt x="6646" y="21600"/>
                      <a:pt x="6646" y="21600"/>
                      <a:pt x="6646" y="21600"/>
                    </a:cubicBezTo>
                    <a:lnTo>
                      <a:pt x="4154" y="21600"/>
                    </a:lnTo>
                    <a:close/>
                  </a:path>
                </a:pathLst>
              </a:custGeom>
              <a:solidFill>
                <a:srgbClr val="3193C6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670" name="Shape 10670"/>
              <p:cNvSpPr/>
              <p:nvPr/>
            </p:nvSpPr>
            <p:spPr>
              <a:xfrm>
                <a:off x="292676" y="0"/>
                <a:ext cx="139533" cy="114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569" y="2160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492" y="0"/>
                      <a:pt x="2492" y="0"/>
                      <a:pt x="2492" y="0"/>
                    </a:cubicBezTo>
                    <a:cubicBezTo>
                      <a:pt x="4569" y="11051"/>
                      <a:pt x="4569" y="11051"/>
                      <a:pt x="4569" y="11051"/>
                    </a:cubicBezTo>
                    <a:cubicBezTo>
                      <a:pt x="4985" y="13563"/>
                      <a:pt x="5400" y="16074"/>
                      <a:pt x="5815" y="18586"/>
                    </a:cubicBezTo>
                    <a:lnTo>
                      <a:pt x="5815" y="18586"/>
                    </a:lnTo>
                    <a:cubicBezTo>
                      <a:pt x="6231" y="16074"/>
                      <a:pt x="6646" y="13563"/>
                      <a:pt x="7477" y="11051"/>
                    </a:cubicBezTo>
                    <a:cubicBezTo>
                      <a:pt x="9554" y="0"/>
                      <a:pt x="9554" y="0"/>
                      <a:pt x="9554" y="0"/>
                    </a:cubicBezTo>
                    <a:cubicBezTo>
                      <a:pt x="12046" y="0"/>
                      <a:pt x="12046" y="0"/>
                      <a:pt x="12046" y="0"/>
                    </a:cubicBezTo>
                    <a:cubicBezTo>
                      <a:pt x="14123" y="11051"/>
                      <a:pt x="14123" y="11051"/>
                      <a:pt x="14123" y="11051"/>
                    </a:cubicBezTo>
                    <a:cubicBezTo>
                      <a:pt x="14954" y="13563"/>
                      <a:pt x="15369" y="16074"/>
                      <a:pt x="15369" y="18084"/>
                    </a:cubicBezTo>
                    <a:lnTo>
                      <a:pt x="15369" y="18084"/>
                    </a:lnTo>
                    <a:cubicBezTo>
                      <a:pt x="15785" y="16074"/>
                      <a:pt x="16615" y="13563"/>
                      <a:pt x="17031" y="11051"/>
                    </a:cubicBezTo>
                    <a:cubicBezTo>
                      <a:pt x="19108" y="0"/>
                      <a:pt x="19108" y="0"/>
                      <a:pt x="19108" y="0"/>
                    </a:cubicBezTo>
                    <a:cubicBezTo>
                      <a:pt x="21600" y="0"/>
                      <a:pt x="21600" y="0"/>
                      <a:pt x="21600" y="0"/>
                    </a:cubicBezTo>
                    <a:cubicBezTo>
                      <a:pt x="16615" y="21600"/>
                      <a:pt x="16615" y="21600"/>
                      <a:pt x="16615" y="21600"/>
                    </a:cubicBezTo>
                    <a:cubicBezTo>
                      <a:pt x="14123" y="21600"/>
                      <a:pt x="14123" y="21600"/>
                      <a:pt x="14123" y="21600"/>
                    </a:cubicBezTo>
                    <a:cubicBezTo>
                      <a:pt x="12046" y="10549"/>
                      <a:pt x="12046" y="10549"/>
                      <a:pt x="12046" y="10549"/>
                    </a:cubicBezTo>
                    <a:cubicBezTo>
                      <a:pt x="11631" y="7535"/>
                      <a:pt x="11215" y="5526"/>
                      <a:pt x="10800" y="3516"/>
                    </a:cubicBezTo>
                    <a:lnTo>
                      <a:pt x="10800" y="3516"/>
                    </a:lnTo>
                    <a:cubicBezTo>
                      <a:pt x="10385" y="5526"/>
                      <a:pt x="9969" y="7535"/>
                      <a:pt x="9554" y="10549"/>
                    </a:cubicBezTo>
                    <a:cubicBezTo>
                      <a:pt x="7062" y="21600"/>
                      <a:pt x="7062" y="21600"/>
                      <a:pt x="7062" y="21600"/>
                    </a:cubicBezTo>
                    <a:lnTo>
                      <a:pt x="4569" y="21600"/>
                    </a:lnTo>
                    <a:close/>
                  </a:path>
                </a:pathLst>
              </a:custGeom>
              <a:solidFill>
                <a:srgbClr val="3193C6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sp>
          <p:nvSpPr>
            <p:cNvPr id="10672" name="Shape 10672"/>
            <p:cNvSpPr/>
            <p:nvPr/>
          </p:nvSpPr>
          <p:spPr>
            <a:xfrm>
              <a:off x="997923" y="1165824"/>
              <a:ext cx="292677" cy="38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81" y="19479"/>
                  </a:moveTo>
                  <a:lnTo>
                    <a:pt x="11888" y="16329"/>
                  </a:lnTo>
                  <a:lnTo>
                    <a:pt x="19423" y="2764"/>
                  </a:lnTo>
                  <a:lnTo>
                    <a:pt x="8121" y="15107"/>
                  </a:lnTo>
                  <a:lnTo>
                    <a:pt x="0" y="12214"/>
                  </a:lnTo>
                  <a:lnTo>
                    <a:pt x="21600" y="0"/>
                  </a:lnTo>
                  <a:lnTo>
                    <a:pt x="21181" y="19479"/>
                  </a:lnTo>
                  <a:close/>
                  <a:moveTo>
                    <a:pt x="9126" y="21600"/>
                  </a:moveTo>
                  <a:lnTo>
                    <a:pt x="7702" y="16907"/>
                  </a:lnTo>
                  <a:lnTo>
                    <a:pt x="12893" y="18450"/>
                  </a:lnTo>
                  <a:lnTo>
                    <a:pt x="9126" y="21600"/>
                  </a:lnTo>
                  <a:close/>
                </a:path>
              </a:pathLst>
            </a:custGeom>
            <a:solidFill>
              <a:srgbClr val="3193C6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grpSp>
          <p:nvGrpSpPr>
            <p:cNvPr id="7" name="Group 10675"/>
            <p:cNvGrpSpPr/>
            <p:nvPr/>
          </p:nvGrpSpPr>
          <p:grpSpPr>
            <a:xfrm>
              <a:off x="3597" y="1974655"/>
              <a:ext cx="267173" cy="369818"/>
              <a:chOff x="0" y="0"/>
              <a:chExt cx="267171" cy="369817"/>
            </a:xfrm>
          </p:grpSpPr>
          <p:sp>
            <p:nvSpPr>
              <p:cNvPr id="10673" name="Shape 10673"/>
              <p:cNvSpPr/>
              <p:nvPr/>
            </p:nvSpPr>
            <p:spPr>
              <a:xfrm>
                <a:off x="0" y="0"/>
                <a:ext cx="125662" cy="3698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88" h="21600" extrusionOk="0">
                    <a:moveTo>
                      <a:pt x="2419" y="2504"/>
                    </a:moveTo>
                    <a:cubicBezTo>
                      <a:pt x="1519" y="3443"/>
                      <a:pt x="169" y="4383"/>
                      <a:pt x="169" y="5322"/>
                    </a:cubicBezTo>
                    <a:cubicBezTo>
                      <a:pt x="-281" y="6104"/>
                      <a:pt x="169" y="6730"/>
                      <a:pt x="1519" y="7513"/>
                    </a:cubicBezTo>
                    <a:cubicBezTo>
                      <a:pt x="2869" y="8296"/>
                      <a:pt x="5119" y="9391"/>
                      <a:pt x="7369" y="9861"/>
                    </a:cubicBezTo>
                    <a:cubicBezTo>
                      <a:pt x="7369" y="21600"/>
                      <a:pt x="7369" y="21600"/>
                      <a:pt x="7369" y="21600"/>
                    </a:cubicBezTo>
                    <a:cubicBezTo>
                      <a:pt x="13219" y="21600"/>
                      <a:pt x="13219" y="21600"/>
                      <a:pt x="13219" y="21600"/>
                    </a:cubicBezTo>
                    <a:cubicBezTo>
                      <a:pt x="13219" y="9861"/>
                      <a:pt x="13219" y="9861"/>
                      <a:pt x="13219" y="9861"/>
                    </a:cubicBezTo>
                    <a:cubicBezTo>
                      <a:pt x="15919" y="9391"/>
                      <a:pt x="18169" y="8296"/>
                      <a:pt x="19519" y="7513"/>
                    </a:cubicBezTo>
                    <a:cubicBezTo>
                      <a:pt x="20419" y="6730"/>
                      <a:pt x="21319" y="6104"/>
                      <a:pt x="20869" y="5322"/>
                    </a:cubicBezTo>
                    <a:cubicBezTo>
                      <a:pt x="20419" y="4383"/>
                      <a:pt x="19519" y="3443"/>
                      <a:pt x="18619" y="2504"/>
                    </a:cubicBezTo>
                    <a:cubicBezTo>
                      <a:pt x="18169" y="1878"/>
                      <a:pt x="16369" y="157"/>
                      <a:pt x="14119" y="0"/>
                    </a:cubicBezTo>
                    <a:cubicBezTo>
                      <a:pt x="15469" y="5165"/>
                      <a:pt x="15469" y="5165"/>
                      <a:pt x="15469" y="5165"/>
                    </a:cubicBezTo>
                    <a:cubicBezTo>
                      <a:pt x="13669" y="5165"/>
                      <a:pt x="13669" y="5165"/>
                      <a:pt x="13669" y="5165"/>
                    </a:cubicBezTo>
                    <a:cubicBezTo>
                      <a:pt x="11869" y="0"/>
                      <a:pt x="11869" y="0"/>
                      <a:pt x="11869" y="0"/>
                    </a:cubicBezTo>
                    <a:cubicBezTo>
                      <a:pt x="10519" y="0"/>
                      <a:pt x="10519" y="0"/>
                      <a:pt x="10519" y="0"/>
                    </a:cubicBezTo>
                    <a:cubicBezTo>
                      <a:pt x="8719" y="0"/>
                      <a:pt x="8719" y="0"/>
                      <a:pt x="8719" y="0"/>
                    </a:cubicBezTo>
                    <a:cubicBezTo>
                      <a:pt x="7369" y="5165"/>
                      <a:pt x="7369" y="5165"/>
                      <a:pt x="7369" y="5165"/>
                    </a:cubicBezTo>
                    <a:cubicBezTo>
                      <a:pt x="5569" y="5165"/>
                      <a:pt x="5569" y="5165"/>
                      <a:pt x="5569" y="5165"/>
                    </a:cubicBezTo>
                    <a:cubicBezTo>
                      <a:pt x="6919" y="0"/>
                      <a:pt x="6919" y="0"/>
                      <a:pt x="6919" y="0"/>
                    </a:cubicBezTo>
                    <a:cubicBezTo>
                      <a:pt x="4219" y="157"/>
                      <a:pt x="2869" y="1878"/>
                      <a:pt x="2419" y="2504"/>
                    </a:cubicBezTo>
                  </a:path>
                </a:pathLst>
              </a:custGeom>
              <a:solidFill>
                <a:srgbClr val="3193C6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674" name="Shape 10674"/>
              <p:cNvSpPr/>
              <p:nvPr/>
            </p:nvSpPr>
            <p:spPr>
              <a:xfrm>
                <a:off x="183225" y="0"/>
                <a:ext cx="83947" cy="3698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6104"/>
                    </a:moveTo>
                    <a:cubicBezTo>
                      <a:pt x="0" y="11426"/>
                      <a:pt x="9755" y="12052"/>
                      <a:pt x="12542" y="12052"/>
                    </a:cubicBezTo>
                    <a:cubicBezTo>
                      <a:pt x="12542" y="21600"/>
                      <a:pt x="12542" y="21600"/>
                      <a:pt x="1254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0"/>
                      <a:pt x="21600" y="0"/>
                      <a:pt x="21600" y="0"/>
                    </a:cubicBezTo>
                    <a:cubicBezTo>
                      <a:pt x="12542" y="0"/>
                      <a:pt x="12542" y="0"/>
                      <a:pt x="12542" y="0"/>
                    </a:cubicBezTo>
                    <a:cubicBezTo>
                      <a:pt x="12542" y="0"/>
                      <a:pt x="0" y="0"/>
                      <a:pt x="0" y="6104"/>
                    </a:cubicBezTo>
                  </a:path>
                </a:pathLst>
              </a:custGeom>
              <a:solidFill>
                <a:srgbClr val="3193C6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</p:grpSp>
      <p:grpSp>
        <p:nvGrpSpPr>
          <p:cNvPr id="8" name="Group 10704"/>
          <p:cNvGrpSpPr/>
          <p:nvPr/>
        </p:nvGrpSpPr>
        <p:grpSpPr>
          <a:xfrm>
            <a:off x="1110272" y="1528967"/>
            <a:ext cx="4744844" cy="4803949"/>
            <a:chOff x="0" y="0"/>
            <a:chExt cx="4744843" cy="4803948"/>
          </a:xfrm>
        </p:grpSpPr>
        <p:sp>
          <p:nvSpPr>
            <p:cNvPr id="10677" name="Shape 10677"/>
            <p:cNvSpPr/>
            <p:nvPr/>
          </p:nvSpPr>
          <p:spPr>
            <a:xfrm>
              <a:off x="0" y="0"/>
              <a:ext cx="942762" cy="94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8" y="0"/>
                    <a:pt x="0" y="4848"/>
                    <a:pt x="0" y="10800"/>
                  </a:cubicBezTo>
                  <a:cubicBezTo>
                    <a:pt x="0" y="16752"/>
                    <a:pt x="4848" y="21600"/>
                    <a:pt x="10800" y="21600"/>
                  </a:cubicBezTo>
                  <a:cubicBezTo>
                    <a:pt x="16752" y="21600"/>
                    <a:pt x="21600" y="16752"/>
                    <a:pt x="21600" y="10800"/>
                  </a:cubicBezTo>
                  <a:cubicBezTo>
                    <a:pt x="21600" y="4848"/>
                    <a:pt x="16752" y="0"/>
                    <a:pt x="10800" y="0"/>
                  </a:cubicBezTo>
                  <a:close/>
                  <a:moveTo>
                    <a:pt x="5461" y="5523"/>
                  </a:moveTo>
                  <a:cubicBezTo>
                    <a:pt x="16139" y="5523"/>
                    <a:pt x="16139" y="5523"/>
                    <a:pt x="16139" y="5523"/>
                  </a:cubicBezTo>
                  <a:cubicBezTo>
                    <a:pt x="16445" y="5523"/>
                    <a:pt x="16691" y="5584"/>
                    <a:pt x="16936" y="5707"/>
                  </a:cubicBezTo>
                  <a:cubicBezTo>
                    <a:pt x="10800" y="11168"/>
                    <a:pt x="10800" y="11168"/>
                    <a:pt x="10800" y="11168"/>
                  </a:cubicBezTo>
                  <a:cubicBezTo>
                    <a:pt x="4602" y="5707"/>
                    <a:pt x="4602" y="5707"/>
                    <a:pt x="4602" y="5707"/>
                  </a:cubicBezTo>
                  <a:cubicBezTo>
                    <a:pt x="4848" y="5584"/>
                    <a:pt x="5155" y="5523"/>
                    <a:pt x="5461" y="5523"/>
                  </a:cubicBezTo>
                  <a:close/>
                  <a:moveTo>
                    <a:pt x="3682" y="14420"/>
                  </a:moveTo>
                  <a:cubicBezTo>
                    <a:pt x="3682" y="7302"/>
                    <a:pt x="3682" y="7302"/>
                    <a:pt x="3682" y="7302"/>
                  </a:cubicBezTo>
                  <a:cubicBezTo>
                    <a:pt x="3682" y="6934"/>
                    <a:pt x="3805" y="6627"/>
                    <a:pt x="3989" y="6320"/>
                  </a:cubicBezTo>
                  <a:cubicBezTo>
                    <a:pt x="8407" y="10248"/>
                    <a:pt x="8407" y="10248"/>
                    <a:pt x="8407" y="10248"/>
                  </a:cubicBezTo>
                  <a:cubicBezTo>
                    <a:pt x="3927" y="15218"/>
                    <a:pt x="3927" y="15218"/>
                    <a:pt x="3927" y="15218"/>
                  </a:cubicBezTo>
                  <a:cubicBezTo>
                    <a:pt x="3805" y="14973"/>
                    <a:pt x="3682" y="14727"/>
                    <a:pt x="3682" y="14420"/>
                  </a:cubicBezTo>
                  <a:close/>
                  <a:moveTo>
                    <a:pt x="16139" y="16139"/>
                  </a:moveTo>
                  <a:cubicBezTo>
                    <a:pt x="5461" y="16139"/>
                    <a:pt x="5461" y="16139"/>
                    <a:pt x="5461" y="16139"/>
                  </a:cubicBezTo>
                  <a:cubicBezTo>
                    <a:pt x="5093" y="16139"/>
                    <a:pt x="4786" y="16077"/>
                    <a:pt x="4541" y="15893"/>
                  </a:cubicBezTo>
                  <a:cubicBezTo>
                    <a:pt x="9082" y="10800"/>
                    <a:pt x="9082" y="10800"/>
                    <a:pt x="9082" y="10800"/>
                  </a:cubicBezTo>
                  <a:cubicBezTo>
                    <a:pt x="10493" y="12089"/>
                    <a:pt x="10493" y="12089"/>
                    <a:pt x="10493" y="12089"/>
                  </a:cubicBezTo>
                  <a:cubicBezTo>
                    <a:pt x="10555" y="12150"/>
                    <a:pt x="10677" y="12150"/>
                    <a:pt x="10800" y="12150"/>
                  </a:cubicBezTo>
                  <a:cubicBezTo>
                    <a:pt x="10923" y="12150"/>
                    <a:pt x="10984" y="12150"/>
                    <a:pt x="11107" y="12089"/>
                  </a:cubicBezTo>
                  <a:cubicBezTo>
                    <a:pt x="12518" y="10800"/>
                    <a:pt x="12518" y="10800"/>
                    <a:pt x="12518" y="10800"/>
                  </a:cubicBezTo>
                  <a:cubicBezTo>
                    <a:pt x="17059" y="15893"/>
                    <a:pt x="17059" y="15893"/>
                    <a:pt x="17059" y="15893"/>
                  </a:cubicBezTo>
                  <a:cubicBezTo>
                    <a:pt x="16814" y="16077"/>
                    <a:pt x="16445" y="16139"/>
                    <a:pt x="16139" y="16139"/>
                  </a:cubicBezTo>
                  <a:close/>
                  <a:moveTo>
                    <a:pt x="17550" y="14298"/>
                  </a:moveTo>
                  <a:cubicBezTo>
                    <a:pt x="17550" y="14605"/>
                    <a:pt x="17489" y="14911"/>
                    <a:pt x="17366" y="15157"/>
                  </a:cubicBezTo>
                  <a:cubicBezTo>
                    <a:pt x="12948" y="10248"/>
                    <a:pt x="12948" y="10248"/>
                    <a:pt x="12948" y="10248"/>
                  </a:cubicBezTo>
                  <a:cubicBezTo>
                    <a:pt x="17305" y="6443"/>
                    <a:pt x="17305" y="6443"/>
                    <a:pt x="17305" y="6443"/>
                  </a:cubicBezTo>
                  <a:cubicBezTo>
                    <a:pt x="17489" y="6689"/>
                    <a:pt x="17550" y="7057"/>
                    <a:pt x="17550" y="7364"/>
                  </a:cubicBezTo>
                  <a:lnTo>
                    <a:pt x="17550" y="14298"/>
                  </a:lnTo>
                  <a:close/>
                </a:path>
              </a:pathLst>
            </a:custGeom>
            <a:solidFill>
              <a:srgbClr val="AAC56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grpSp>
          <p:nvGrpSpPr>
            <p:cNvPr id="9" name="Group 10680"/>
            <p:cNvGrpSpPr/>
            <p:nvPr/>
          </p:nvGrpSpPr>
          <p:grpSpPr>
            <a:xfrm>
              <a:off x="3041074" y="3861186"/>
              <a:ext cx="942762" cy="942763"/>
              <a:chOff x="0" y="0"/>
              <a:chExt cx="942761" cy="942761"/>
            </a:xfrm>
          </p:grpSpPr>
          <p:sp>
            <p:nvSpPr>
              <p:cNvPr id="10678" name="Shape 10678"/>
              <p:cNvSpPr/>
              <p:nvPr/>
            </p:nvSpPr>
            <p:spPr>
              <a:xfrm>
                <a:off x="203203" y="203920"/>
                <a:ext cx="541550" cy="5413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69" h="20714" extrusionOk="0">
                    <a:moveTo>
                      <a:pt x="19133" y="9520"/>
                    </a:moveTo>
                    <a:cubicBezTo>
                      <a:pt x="19031" y="9009"/>
                      <a:pt x="18929" y="8906"/>
                      <a:pt x="18417" y="8701"/>
                    </a:cubicBezTo>
                    <a:cubicBezTo>
                      <a:pt x="17803" y="8599"/>
                      <a:pt x="17598" y="8292"/>
                      <a:pt x="17803" y="7780"/>
                    </a:cubicBezTo>
                    <a:cubicBezTo>
                      <a:pt x="17905" y="7371"/>
                      <a:pt x="18110" y="6961"/>
                      <a:pt x="18212" y="6552"/>
                    </a:cubicBezTo>
                    <a:cubicBezTo>
                      <a:pt x="18417" y="6245"/>
                      <a:pt x="18519" y="5835"/>
                      <a:pt x="18417" y="5323"/>
                    </a:cubicBezTo>
                    <a:cubicBezTo>
                      <a:pt x="18314" y="4914"/>
                      <a:pt x="18417" y="4504"/>
                      <a:pt x="18724" y="4197"/>
                    </a:cubicBezTo>
                    <a:cubicBezTo>
                      <a:pt x="18417" y="3788"/>
                      <a:pt x="18110" y="3481"/>
                      <a:pt x="17700" y="3071"/>
                    </a:cubicBezTo>
                    <a:cubicBezTo>
                      <a:pt x="17598" y="2866"/>
                      <a:pt x="17496" y="2969"/>
                      <a:pt x="17393" y="3173"/>
                    </a:cubicBezTo>
                    <a:cubicBezTo>
                      <a:pt x="17393" y="3276"/>
                      <a:pt x="17393" y="3378"/>
                      <a:pt x="17393" y="3378"/>
                    </a:cubicBezTo>
                    <a:cubicBezTo>
                      <a:pt x="17291" y="3890"/>
                      <a:pt x="16881" y="3992"/>
                      <a:pt x="16472" y="3685"/>
                    </a:cubicBezTo>
                    <a:cubicBezTo>
                      <a:pt x="16472" y="3685"/>
                      <a:pt x="16369" y="3583"/>
                      <a:pt x="16267" y="3583"/>
                    </a:cubicBezTo>
                    <a:cubicBezTo>
                      <a:pt x="16165" y="3481"/>
                      <a:pt x="15960" y="3481"/>
                      <a:pt x="15858" y="3481"/>
                    </a:cubicBezTo>
                    <a:cubicBezTo>
                      <a:pt x="15448" y="3583"/>
                      <a:pt x="15346" y="3481"/>
                      <a:pt x="15346" y="3071"/>
                    </a:cubicBezTo>
                    <a:cubicBezTo>
                      <a:pt x="15448" y="2764"/>
                      <a:pt x="15346" y="2559"/>
                      <a:pt x="14936" y="2662"/>
                    </a:cubicBezTo>
                    <a:cubicBezTo>
                      <a:pt x="14834" y="2662"/>
                      <a:pt x="14732" y="2662"/>
                      <a:pt x="14629" y="2662"/>
                    </a:cubicBezTo>
                    <a:cubicBezTo>
                      <a:pt x="14322" y="2662"/>
                      <a:pt x="14117" y="2355"/>
                      <a:pt x="14220" y="2047"/>
                    </a:cubicBezTo>
                    <a:cubicBezTo>
                      <a:pt x="14220" y="1843"/>
                      <a:pt x="14322" y="1740"/>
                      <a:pt x="14322" y="1536"/>
                    </a:cubicBezTo>
                    <a:cubicBezTo>
                      <a:pt x="14424" y="1433"/>
                      <a:pt x="14424" y="1228"/>
                      <a:pt x="14322" y="1126"/>
                    </a:cubicBezTo>
                    <a:cubicBezTo>
                      <a:pt x="14117" y="921"/>
                      <a:pt x="13810" y="717"/>
                      <a:pt x="13503" y="512"/>
                    </a:cubicBezTo>
                    <a:cubicBezTo>
                      <a:pt x="12991" y="102"/>
                      <a:pt x="12377" y="409"/>
                      <a:pt x="11865" y="512"/>
                    </a:cubicBezTo>
                    <a:cubicBezTo>
                      <a:pt x="11763" y="921"/>
                      <a:pt x="11763" y="1024"/>
                      <a:pt x="11251" y="921"/>
                    </a:cubicBezTo>
                    <a:cubicBezTo>
                      <a:pt x="10739" y="717"/>
                      <a:pt x="10330" y="512"/>
                      <a:pt x="9920" y="102"/>
                    </a:cubicBezTo>
                    <a:cubicBezTo>
                      <a:pt x="9920" y="0"/>
                      <a:pt x="9818" y="0"/>
                      <a:pt x="9715" y="0"/>
                    </a:cubicBezTo>
                    <a:cubicBezTo>
                      <a:pt x="9204" y="102"/>
                      <a:pt x="8692" y="102"/>
                      <a:pt x="8180" y="205"/>
                    </a:cubicBezTo>
                    <a:cubicBezTo>
                      <a:pt x="8078" y="205"/>
                      <a:pt x="7975" y="307"/>
                      <a:pt x="7975" y="409"/>
                    </a:cubicBezTo>
                    <a:cubicBezTo>
                      <a:pt x="7975" y="512"/>
                      <a:pt x="7975" y="614"/>
                      <a:pt x="8078" y="717"/>
                    </a:cubicBezTo>
                    <a:cubicBezTo>
                      <a:pt x="8282" y="717"/>
                      <a:pt x="8487" y="717"/>
                      <a:pt x="8589" y="614"/>
                    </a:cubicBezTo>
                    <a:cubicBezTo>
                      <a:pt x="8794" y="512"/>
                      <a:pt x="8999" y="409"/>
                      <a:pt x="9204" y="307"/>
                    </a:cubicBezTo>
                    <a:cubicBezTo>
                      <a:pt x="9511" y="205"/>
                      <a:pt x="9613" y="205"/>
                      <a:pt x="9715" y="512"/>
                    </a:cubicBezTo>
                    <a:cubicBezTo>
                      <a:pt x="9818" y="819"/>
                      <a:pt x="9715" y="1126"/>
                      <a:pt x="9408" y="1331"/>
                    </a:cubicBezTo>
                    <a:cubicBezTo>
                      <a:pt x="9101" y="1536"/>
                      <a:pt x="8692" y="1740"/>
                      <a:pt x="8282" y="1945"/>
                    </a:cubicBezTo>
                    <a:cubicBezTo>
                      <a:pt x="8078" y="2047"/>
                      <a:pt x="7770" y="2252"/>
                      <a:pt x="7566" y="2355"/>
                    </a:cubicBezTo>
                    <a:cubicBezTo>
                      <a:pt x="7361" y="2559"/>
                      <a:pt x="7156" y="2764"/>
                      <a:pt x="7361" y="3071"/>
                    </a:cubicBezTo>
                    <a:cubicBezTo>
                      <a:pt x="7463" y="3276"/>
                      <a:pt x="7770" y="3173"/>
                      <a:pt x="7975" y="3173"/>
                    </a:cubicBezTo>
                    <a:cubicBezTo>
                      <a:pt x="8180" y="3071"/>
                      <a:pt x="8385" y="2969"/>
                      <a:pt x="8589" y="2866"/>
                    </a:cubicBezTo>
                    <a:cubicBezTo>
                      <a:pt x="8692" y="2764"/>
                      <a:pt x="8794" y="2662"/>
                      <a:pt x="8896" y="2559"/>
                    </a:cubicBezTo>
                    <a:cubicBezTo>
                      <a:pt x="9101" y="2457"/>
                      <a:pt x="9204" y="2457"/>
                      <a:pt x="9306" y="2764"/>
                    </a:cubicBezTo>
                    <a:cubicBezTo>
                      <a:pt x="9511" y="3173"/>
                      <a:pt x="9818" y="3276"/>
                      <a:pt x="10125" y="3071"/>
                    </a:cubicBezTo>
                    <a:cubicBezTo>
                      <a:pt x="10330" y="2969"/>
                      <a:pt x="10432" y="2764"/>
                      <a:pt x="10637" y="2662"/>
                    </a:cubicBezTo>
                    <a:cubicBezTo>
                      <a:pt x="10944" y="2559"/>
                      <a:pt x="11149" y="2662"/>
                      <a:pt x="11149" y="2969"/>
                    </a:cubicBezTo>
                    <a:cubicBezTo>
                      <a:pt x="11251" y="3378"/>
                      <a:pt x="11353" y="3481"/>
                      <a:pt x="11763" y="3378"/>
                    </a:cubicBezTo>
                    <a:cubicBezTo>
                      <a:pt x="11968" y="3378"/>
                      <a:pt x="12172" y="3378"/>
                      <a:pt x="12377" y="3276"/>
                    </a:cubicBezTo>
                    <a:cubicBezTo>
                      <a:pt x="12377" y="3378"/>
                      <a:pt x="12479" y="3378"/>
                      <a:pt x="12479" y="3378"/>
                    </a:cubicBezTo>
                    <a:cubicBezTo>
                      <a:pt x="12377" y="3481"/>
                      <a:pt x="12377" y="3685"/>
                      <a:pt x="12172" y="3788"/>
                    </a:cubicBezTo>
                    <a:cubicBezTo>
                      <a:pt x="12070" y="3992"/>
                      <a:pt x="11763" y="4095"/>
                      <a:pt x="11558" y="4197"/>
                    </a:cubicBezTo>
                    <a:cubicBezTo>
                      <a:pt x="11251" y="4300"/>
                      <a:pt x="10944" y="4402"/>
                      <a:pt x="10944" y="4402"/>
                    </a:cubicBezTo>
                    <a:cubicBezTo>
                      <a:pt x="10944" y="4402"/>
                      <a:pt x="11353" y="4607"/>
                      <a:pt x="11149" y="4709"/>
                    </a:cubicBezTo>
                    <a:cubicBezTo>
                      <a:pt x="10739" y="4811"/>
                      <a:pt x="10125" y="5426"/>
                      <a:pt x="11046" y="5118"/>
                    </a:cubicBezTo>
                    <a:cubicBezTo>
                      <a:pt x="11149" y="5118"/>
                      <a:pt x="11353" y="5118"/>
                      <a:pt x="11558" y="5016"/>
                    </a:cubicBezTo>
                    <a:cubicBezTo>
                      <a:pt x="11353" y="5528"/>
                      <a:pt x="10944" y="5733"/>
                      <a:pt x="10637" y="5937"/>
                    </a:cubicBezTo>
                    <a:cubicBezTo>
                      <a:pt x="9511" y="6552"/>
                      <a:pt x="9408" y="8087"/>
                      <a:pt x="10023" y="8804"/>
                    </a:cubicBezTo>
                    <a:cubicBezTo>
                      <a:pt x="10125" y="9009"/>
                      <a:pt x="10227" y="9111"/>
                      <a:pt x="10330" y="9316"/>
                    </a:cubicBezTo>
                    <a:cubicBezTo>
                      <a:pt x="10432" y="9520"/>
                      <a:pt x="10432" y="9827"/>
                      <a:pt x="10227" y="9930"/>
                    </a:cubicBezTo>
                    <a:cubicBezTo>
                      <a:pt x="10125" y="10032"/>
                      <a:pt x="9818" y="9930"/>
                      <a:pt x="9715" y="9930"/>
                    </a:cubicBezTo>
                    <a:cubicBezTo>
                      <a:pt x="9408" y="9623"/>
                      <a:pt x="9101" y="9418"/>
                      <a:pt x="8896" y="9111"/>
                    </a:cubicBezTo>
                    <a:cubicBezTo>
                      <a:pt x="8589" y="8701"/>
                      <a:pt x="8385" y="8292"/>
                      <a:pt x="8078" y="7882"/>
                    </a:cubicBezTo>
                    <a:cubicBezTo>
                      <a:pt x="7054" y="6756"/>
                      <a:pt x="5825" y="6961"/>
                      <a:pt x="4904" y="7882"/>
                    </a:cubicBezTo>
                    <a:cubicBezTo>
                      <a:pt x="4597" y="8087"/>
                      <a:pt x="4699" y="8292"/>
                      <a:pt x="4904" y="8497"/>
                    </a:cubicBezTo>
                    <a:cubicBezTo>
                      <a:pt x="5006" y="8497"/>
                      <a:pt x="5109" y="8599"/>
                      <a:pt x="5211" y="8599"/>
                    </a:cubicBezTo>
                    <a:cubicBezTo>
                      <a:pt x="5723" y="8804"/>
                      <a:pt x="6133" y="9009"/>
                      <a:pt x="6542" y="9111"/>
                    </a:cubicBezTo>
                    <a:cubicBezTo>
                      <a:pt x="6644" y="9213"/>
                      <a:pt x="6747" y="9213"/>
                      <a:pt x="6849" y="9316"/>
                    </a:cubicBezTo>
                    <a:cubicBezTo>
                      <a:pt x="6951" y="9418"/>
                      <a:pt x="6951" y="9520"/>
                      <a:pt x="6747" y="9623"/>
                    </a:cubicBezTo>
                    <a:cubicBezTo>
                      <a:pt x="6644" y="9725"/>
                      <a:pt x="6440" y="9725"/>
                      <a:pt x="6337" y="9725"/>
                    </a:cubicBezTo>
                    <a:cubicBezTo>
                      <a:pt x="6030" y="9827"/>
                      <a:pt x="5723" y="9827"/>
                      <a:pt x="5518" y="9930"/>
                    </a:cubicBezTo>
                    <a:cubicBezTo>
                      <a:pt x="5314" y="10032"/>
                      <a:pt x="5109" y="10237"/>
                      <a:pt x="5109" y="10339"/>
                    </a:cubicBezTo>
                    <a:cubicBezTo>
                      <a:pt x="5109" y="10442"/>
                      <a:pt x="5314" y="10646"/>
                      <a:pt x="5416" y="10749"/>
                    </a:cubicBezTo>
                    <a:cubicBezTo>
                      <a:pt x="5518" y="10851"/>
                      <a:pt x="5621" y="10851"/>
                      <a:pt x="5723" y="10954"/>
                    </a:cubicBezTo>
                    <a:cubicBezTo>
                      <a:pt x="5928" y="11056"/>
                      <a:pt x="6133" y="11158"/>
                      <a:pt x="6235" y="11261"/>
                    </a:cubicBezTo>
                    <a:cubicBezTo>
                      <a:pt x="6440" y="11568"/>
                      <a:pt x="6644" y="11568"/>
                      <a:pt x="6849" y="11465"/>
                    </a:cubicBezTo>
                    <a:cubicBezTo>
                      <a:pt x="7156" y="11261"/>
                      <a:pt x="7361" y="11158"/>
                      <a:pt x="7668" y="10954"/>
                    </a:cubicBezTo>
                    <a:cubicBezTo>
                      <a:pt x="7975" y="10749"/>
                      <a:pt x="7975" y="10749"/>
                      <a:pt x="8180" y="11056"/>
                    </a:cubicBezTo>
                    <a:cubicBezTo>
                      <a:pt x="8385" y="11465"/>
                      <a:pt x="8692" y="11773"/>
                      <a:pt x="9204" y="11670"/>
                    </a:cubicBezTo>
                    <a:cubicBezTo>
                      <a:pt x="9511" y="11670"/>
                      <a:pt x="9920" y="11465"/>
                      <a:pt x="10227" y="11363"/>
                    </a:cubicBezTo>
                    <a:cubicBezTo>
                      <a:pt x="10432" y="11261"/>
                      <a:pt x="10637" y="11158"/>
                      <a:pt x="10944" y="11158"/>
                    </a:cubicBezTo>
                    <a:cubicBezTo>
                      <a:pt x="11456" y="11056"/>
                      <a:pt x="11763" y="11465"/>
                      <a:pt x="11763" y="12080"/>
                    </a:cubicBezTo>
                    <a:cubicBezTo>
                      <a:pt x="11865" y="12694"/>
                      <a:pt x="11558" y="13103"/>
                      <a:pt x="11149" y="13410"/>
                    </a:cubicBezTo>
                    <a:cubicBezTo>
                      <a:pt x="10739" y="13820"/>
                      <a:pt x="10534" y="14229"/>
                      <a:pt x="10739" y="14844"/>
                    </a:cubicBezTo>
                    <a:cubicBezTo>
                      <a:pt x="10944" y="15355"/>
                      <a:pt x="10739" y="15867"/>
                      <a:pt x="10227" y="16277"/>
                    </a:cubicBezTo>
                    <a:cubicBezTo>
                      <a:pt x="9920" y="16584"/>
                      <a:pt x="9613" y="16789"/>
                      <a:pt x="9204" y="17096"/>
                    </a:cubicBezTo>
                    <a:cubicBezTo>
                      <a:pt x="8794" y="17300"/>
                      <a:pt x="8180" y="18836"/>
                      <a:pt x="8282" y="19348"/>
                    </a:cubicBezTo>
                    <a:cubicBezTo>
                      <a:pt x="8282" y="19450"/>
                      <a:pt x="8385" y="19553"/>
                      <a:pt x="8282" y="19655"/>
                    </a:cubicBezTo>
                    <a:cubicBezTo>
                      <a:pt x="8282" y="20167"/>
                      <a:pt x="7975" y="20064"/>
                      <a:pt x="7463" y="20167"/>
                    </a:cubicBezTo>
                    <a:cubicBezTo>
                      <a:pt x="7156" y="20269"/>
                      <a:pt x="7259" y="19655"/>
                      <a:pt x="7156" y="19348"/>
                    </a:cubicBezTo>
                    <a:cubicBezTo>
                      <a:pt x="7054" y="19041"/>
                      <a:pt x="7054" y="18734"/>
                      <a:pt x="7156" y="18529"/>
                    </a:cubicBezTo>
                    <a:cubicBezTo>
                      <a:pt x="7156" y="18222"/>
                      <a:pt x="7361" y="18017"/>
                      <a:pt x="7361" y="17710"/>
                    </a:cubicBezTo>
                    <a:cubicBezTo>
                      <a:pt x="7566" y="17198"/>
                      <a:pt x="7463" y="16686"/>
                      <a:pt x="7054" y="16277"/>
                    </a:cubicBezTo>
                    <a:cubicBezTo>
                      <a:pt x="6849" y="16174"/>
                      <a:pt x="6644" y="15970"/>
                      <a:pt x="6542" y="15765"/>
                    </a:cubicBezTo>
                    <a:cubicBezTo>
                      <a:pt x="5825" y="15151"/>
                      <a:pt x="5518" y="14434"/>
                      <a:pt x="5518" y="13513"/>
                    </a:cubicBezTo>
                    <a:cubicBezTo>
                      <a:pt x="5518" y="13103"/>
                      <a:pt x="5723" y="12899"/>
                      <a:pt x="6133" y="12899"/>
                    </a:cubicBezTo>
                    <a:cubicBezTo>
                      <a:pt x="6235" y="12899"/>
                      <a:pt x="6337" y="12796"/>
                      <a:pt x="6440" y="12796"/>
                    </a:cubicBezTo>
                    <a:cubicBezTo>
                      <a:pt x="6337" y="12489"/>
                      <a:pt x="6235" y="12284"/>
                      <a:pt x="5825" y="12284"/>
                    </a:cubicBezTo>
                    <a:cubicBezTo>
                      <a:pt x="5518" y="12284"/>
                      <a:pt x="5314" y="12080"/>
                      <a:pt x="5211" y="11773"/>
                    </a:cubicBezTo>
                    <a:cubicBezTo>
                      <a:pt x="5109" y="11670"/>
                      <a:pt x="5109" y="11465"/>
                      <a:pt x="5109" y="11363"/>
                    </a:cubicBezTo>
                    <a:cubicBezTo>
                      <a:pt x="4904" y="11056"/>
                      <a:pt x="4904" y="10646"/>
                      <a:pt x="4699" y="10442"/>
                    </a:cubicBezTo>
                    <a:cubicBezTo>
                      <a:pt x="4495" y="10135"/>
                      <a:pt x="4392" y="9930"/>
                      <a:pt x="4392" y="9623"/>
                    </a:cubicBezTo>
                    <a:cubicBezTo>
                      <a:pt x="4392" y="9418"/>
                      <a:pt x="4290" y="9316"/>
                      <a:pt x="4187" y="9111"/>
                    </a:cubicBezTo>
                    <a:cubicBezTo>
                      <a:pt x="3880" y="8906"/>
                      <a:pt x="3676" y="8599"/>
                      <a:pt x="3369" y="8394"/>
                    </a:cubicBezTo>
                    <a:cubicBezTo>
                      <a:pt x="3266" y="8292"/>
                      <a:pt x="3164" y="8190"/>
                      <a:pt x="2959" y="7985"/>
                    </a:cubicBezTo>
                    <a:cubicBezTo>
                      <a:pt x="2959" y="8292"/>
                      <a:pt x="2959" y="8497"/>
                      <a:pt x="2959" y="8599"/>
                    </a:cubicBezTo>
                    <a:cubicBezTo>
                      <a:pt x="2959" y="8804"/>
                      <a:pt x="2959" y="9111"/>
                      <a:pt x="2857" y="9316"/>
                    </a:cubicBezTo>
                    <a:cubicBezTo>
                      <a:pt x="2857" y="9418"/>
                      <a:pt x="2652" y="9623"/>
                      <a:pt x="2550" y="9623"/>
                    </a:cubicBezTo>
                    <a:cubicBezTo>
                      <a:pt x="2447" y="9623"/>
                      <a:pt x="2242" y="9418"/>
                      <a:pt x="2140" y="9316"/>
                    </a:cubicBezTo>
                    <a:cubicBezTo>
                      <a:pt x="2140" y="9111"/>
                      <a:pt x="2140" y="8804"/>
                      <a:pt x="2140" y="8599"/>
                    </a:cubicBezTo>
                    <a:cubicBezTo>
                      <a:pt x="2345" y="7473"/>
                      <a:pt x="2447" y="6347"/>
                      <a:pt x="2345" y="5323"/>
                    </a:cubicBezTo>
                    <a:cubicBezTo>
                      <a:pt x="2345" y="4914"/>
                      <a:pt x="2242" y="4504"/>
                      <a:pt x="2140" y="3992"/>
                    </a:cubicBezTo>
                    <a:cubicBezTo>
                      <a:pt x="93" y="6552"/>
                      <a:pt x="-931" y="11056"/>
                      <a:pt x="1116" y="15151"/>
                    </a:cubicBezTo>
                    <a:cubicBezTo>
                      <a:pt x="3369" y="19450"/>
                      <a:pt x="8180" y="21600"/>
                      <a:pt x="12889" y="20372"/>
                    </a:cubicBezTo>
                    <a:cubicBezTo>
                      <a:pt x="14117" y="20064"/>
                      <a:pt x="15243" y="19553"/>
                      <a:pt x="16165" y="18938"/>
                    </a:cubicBezTo>
                    <a:cubicBezTo>
                      <a:pt x="15653" y="18734"/>
                      <a:pt x="14936" y="18427"/>
                      <a:pt x="14834" y="16482"/>
                    </a:cubicBezTo>
                    <a:cubicBezTo>
                      <a:pt x="14732" y="13615"/>
                      <a:pt x="15141" y="13001"/>
                      <a:pt x="15448" y="13001"/>
                    </a:cubicBezTo>
                    <a:cubicBezTo>
                      <a:pt x="15653" y="13001"/>
                      <a:pt x="15858" y="12899"/>
                      <a:pt x="16677" y="13718"/>
                    </a:cubicBezTo>
                    <a:cubicBezTo>
                      <a:pt x="17393" y="14639"/>
                      <a:pt x="17803" y="14229"/>
                      <a:pt x="17905" y="13615"/>
                    </a:cubicBezTo>
                    <a:cubicBezTo>
                      <a:pt x="17905" y="13001"/>
                      <a:pt x="18519" y="12080"/>
                      <a:pt x="18826" y="13001"/>
                    </a:cubicBezTo>
                    <a:cubicBezTo>
                      <a:pt x="18929" y="13615"/>
                      <a:pt x="19338" y="14434"/>
                      <a:pt x="19645" y="14946"/>
                    </a:cubicBezTo>
                    <a:cubicBezTo>
                      <a:pt x="20260" y="13820"/>
                      <a:pt x="20567" y="12591"/>
                      <a:pt x="20669" y="11363"/>
                    </a:cubicBezTo>
                    <a:cubicBezTo>
                      <a:pt x="20464" y="11261"/>
                      <a:pt x="20362" y="11261"/>
                      <a:pt x="20157" y="11158"/>
                    </a:cubicBezTo>
                    <a:cubicBezTo>
                      <a:pt x="19543" y="10851"/>
                      <a:pt x="19133" y="10339"/>
                      <a:pt x="19133" y="9520"/>
                    </a:cubicBezTo>
                    <a:close/>
                  </a:path>
                </a:pathLst>
              </a:custGeom>
              <a:solidFill>
                <a:srgbClr val="AAC56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679" name="Shape 10679"/>
              <p:cNvSpPr/>
              <p:nvPr/>
            </p:nvSpPr>
            <p:spPr>
              <a:xfrm>
                <a:off x="0" y="0"/>
                <a:ext cx="942762" cy="9427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8" y="0"/>
                      <a:pt x="0" y="4848"/>
                      <a:pt x="0" y="10800"/>
                    </a:cubicBezTo>
                    <a:cubicBezTo>
                      <a:pt x="0" y="16752"/>
                      <a:pt x="4848" y="21600"/>
                      <a:pt x="10800" y="21600"/>
                    </a:cubicBezTo>
                    <a:cubicBezTo>
                      <a:pt x="16752" y="21600"/>
                      <a:pt x="21600" y="16752"/>
                      <a:pt x="21600" y="10800"/>
                    </a:cubicBezTo>
                    <a:cubicBezTo>
                      <a:pt x="21600" y="4848"/>
                      <a:pt x="16752" y="0"/>
                      <a:pt x="10800" y="0"/>
                    </a:cubicBezTo>
                    <a:close/>
                    <a:moveTo>
                      <a:pt x="15832" y="16016"/>
                    </a:moveTo>
                    <a:cubicBezTo>
                      <a:pt x="14605" y="17182"/>
                      <a:pt x="13193" y="17857"/>
                      <a:pt x="11536" y="18041"/>
                    </a:cubicBezTo>
                    <a:cubicBezTo>
                      <a:pt x="9389" y="18225"/>
                      <a:pt x="7486" y="17611"/>
                      <a:pt x="5891" y="16139"/>
                    </a:cubicBezTo>
                    <a:cubicBezTo>
                      <a:pt x="4602" y="14911"/>
                      <a:pt x="3805" y="13377"/>
                      <a:pt x="3620" y="11598"/>
                    </a:cubicBezTo>
                    <a:cubicBezTo>
                      <a:pt x="3191" y="7793"/>
                      <a:pt x="5891" y="4234"/>
                      <a:pt x="9634" y="3682"/>
                    </a:cubicBezTo>
                    <a:cubicBezTo>
                      <a:pt x="10002" y="3620"/>
                      <a:pt x="10370" y="3620"/>
                      <a:pt x="10739" y="3559"/>
                    </a:cubicBezTo>
                    <a:cubicBezTo>
                      <a:pt x="10800" y="3559"/>
                      <a:pt x="10800" y="3559"/>
                      <a:pt x="10800" y="3559"/>
                    </a:cubicBezTo>
                    <a:cubicBezTo>
                      <a:pt x="11230" y="3620"/>
                      <a:pt x="11598" y="3620"/>
                      <a:pt x="12027" y="3682"/>
                    </a:cubicBezTo>
                    <a:cubicBezTo>
                      <a:pt x="13930" y="4050"/>
                      <a:pt x="15525" y="5032"/>
                      <a:pt x="16691" y="6627"/>
                    </a:cubicBezTo>
                    <a:cubicBezTo>
                      <a:pt x="17366" y="7609"/>
                      <a:pt x="17857" y="8714"/>
                      <a:pt x="17980" y="9941"/>
                    </a:cubicBezTo>
                    <a:cubicBezTo>
                      <a:pt x="18225" y="12273"/>
                      <a:pt x="17550" y="14359"/>
                      <a:pt x="15832" y="16016"/>
                    </a:cubicBezTo>
                    <a:close/>
                  </a:path>
                </a:pathLst>
              </a:custGeom>
              <a:solidFill>
                <a:srgbClr val="AAC56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grpSp>
          <p:nvGrpSpPr>
            <p:cNvPr id="10" name="Group 10684"/>
            <p:cNvGrpSpPr/>
            <p:nvPr/>
          </p:nvGrpSpPr>
          <p:grpSpPr>
            <a:xfrm>
              <a:off x="1872225" y="2266766"/>
              <a:ext cx="636883" cy="641316"/>
              <a:chOff x="0" y="0"/>
              <a:chExt cx="636882" cy="641315"/>
            </a:xfrm>
          </p:grpSpPr>
          <p:sp>
            <p:nvSpPr>
              <p:cNvPr id="10681" name="Shape 10681"/>
              <p:cNvSpPr/>
              <p:nvPr/>
            </p:nvSpPr>
            <p:spPr>
              <a:xfrm>
                <a:off x="138902" y="249728"/>
                <a:ext cx="220176" cy="2186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17" y="15805"/>
                    </a:moveTo>
                    <a:cubicBezTo>
                      <a:pt x="1580" y="16332"/>
                      <a:pt x="1844" y="16595"/>
                      <a:pt x="1844" y="16859"/>
                    </a:cubicBezTo>
                    <a:cubicBezTo>
                      <a:pt x="2107" y="16859"/>
                      <a:pt x="2107" y="17122"/>
                      <a:pt x="2371" y="17385"/>
                    </a:cubicBezTo>
                    <a:cubicBezTo>
                      <a:pt x="2371" y="17385"/>
                      <a:pt x="2634" y="17649"/>
                      <a:pt x="2634" y="17912"/>
                    </a:cubicBezTo>
                    <a:cubicBezTo>
                      <a:pt x="2898" y="17912"/>
                      <a:pt x="3161" y="18176"/>
                      <a:pt x="3161" y="18439"/>
                    </a:cubicBezTo>
                    <a:cubicBezTo>
                      <a:pt x="3424" y="18702"/>
                      <a:pt x="3688" y="18966"/>
                      <a:pt x="3951" y="18966"/>
                    </a:cubicBezTo>
                    <a:cubicBezTo>
                      <a:pt x="4215" y="19229"/>
                      <a:pt x="4215" y="19229"/>
                      <a:pt x="4478" y="19493"/>
                    </a:cubicBezTo>
                    <a:cubicBezTo>
                      <a:pt x="4741" y="19493"/>
                      <a:pt x="5005" y="19756"/>
                      <a:pt x="5268" y="20020"/>
                    </a:cubicBezTo>
                    <a:cubicBezTo>
                      <a:pt x="6059" y="20546"/>
                      <a:pt x="6849" y="20810"/>
                      <a:pt x="7639" y="21073"/>
                    </a:cubicBezTo>
                    <a:cubicBezTo>
                      <a:pt x="8693" y="21337"/>
                      <a:pt x="9746" y="21600"/>
                      <a:pt x="10800" y="21600"/>
                    </a:cubicBezTo>
                    <a:cubicBezTo>
                      <a:pt x="13961" y="21600"/>
                      <a:pt x="16859" y="20283"/>
                      <a:pt x="18702" y="17912"/>
                    </a:cubicBezTo>
                    <a:cubicBezTo>
                      <a:pt x="19229" y="17649"/>
                      <a:pt x="19493" y="17122"/>
                      <a:pt x="19756" y="16859"/>
                    </a:cubicBezTo>
                    <a:cubicBezTo>
                      <a:pt x="20283" y="16068"/>
                      <a:pt x="20546" y="15278"/>
                      <a:pt x="20810" y="14488"/>
                    </a:cubicBezTo>
                    <a:cubicBezTo>
                      <a:pt x="21337" y="13434"/>
                      <a:pt x="21600" y="12117"/>
                      <a:pt x="21600" y="10800"/>
                    </a:cubicBezTo>
                    <a:cubicBezTo>
                      <a:pt x="21600" y="10537"/>
                      <a:pt x="21600" y="10010"/>
                      <a:pt x="21600" y="9746"/>
                    </a:cubicBezTo>
                    <a:cubicBezTo>
                      <a:pt x="21337" y="9483"/>
                      <a:pt x="21337" y="8956"/>
                      <a:pt x="21337" y="8693"/>
                    </a:cubicBezTo>
                    <a:cubicBezTo>
                      <a:pt x="21073" y="7902"/>
                      <a:pt x="21073" y="7376"/>
                      <a:pt x="20810" y="6585"/>
                    </a:cubicBezTo>
                    <a:cubicBezTo>
                      <a:pt x="20546" y="6322"/>
                      <a:pt x="20546" y="6059"/>
                      <a:pt x="20283" y="5795"/>
                    </a:cubicBezTo>
                    <a:cubicBezTo>
                      <a:pt x="20020" y="5268"/>
                      <a:pt x="20020" y="5005"/>
                      <a:pt x="19756" y="4741"/>
                    </a:cubicBezTo>
                    <a:cubicBezTo>
                      <a:pt x="19493" y="4478"/>
                      <a:pt x="19229" y="3951"/>
                      <a:pt x="18702" y="3688"/>
                    </a:cubicBezTo>
                    <a:cubicBezTo>
                      <a:pt x="16859" y="1317"/>
                      <a:pt x="13961" y="0"/>
                      <a:pt x="10800" y="0"/>
                    </a:cubicBezTo>
                    <a:cubicBezTo>
                      <a:pt x="7902" y="0"/>
                      <a:pt x="5005" y="1317"/>
                      <a:pt x="3161" y="3424"/>
                    </a:cubicBezTo>
                    <a:cubicBezTo>
                      <a:pt x="2898" y="3688"/>
                      <a:pt x="2634" y="3688"/>
                      <a:pt x="2634" y="3951"/>
                    </a:cubicBezTo>
                    <a:cubicBezTo>
                      <a:pt x="2371" y="4215"/>
                      <a:pt x="2107" y="4478"/>
                      <a:pt x="1844" y="4741"/>
                    </a:cubicBezTo>
                    <a:cubicBezTo>
                      <a:pt x="1844" y="5005"/>
                      <a:pt x="1580" y="5268"/>
                      <a:pt x="1317" y="5795"/>
                    </a:cubicBezTo>
                    <a:cubicBezTo>
                      <a:pt x="1317" y="6059"/>
                      <a:pt x="1054" y="6322"/>
                      <a:pt x="1054" y="6585"/>
                    </a:cubicBezTo>
                    <a:cubicBezTo>
                      <a:pt x="790" y="7376"/>
                      <a:pt x="527" y="7902"/>
                      <a:pt x="263" y="8693"/>
                    </a:cubicBezTo>
                    <a:cubicBezTo>
                      <a:pt x="263" y="8956"/>
                      <a:pt x="263" y="9483"/>
                      <a:pt x="263" y="9746"/>
                    </a:cubicBezTo>
                    <a:cubicBezTo>
                      <a:pt x="0" y="10010"/>
                      <a:pt x="0" y="10537"/>
                      <a:pt x="0" y="10800"/>
                    </a:cubicBezTo>
                    <a:cubicBezTo>
                      <a:pt x="0" y="12117"/>
                      <a:pt x="263" y="13434"/>
                      <a:pt x="790" y="14488"/>
                    </a:cubicBezTo>
                    <a:cubicBezTo>
                      <a:pt x="1054" y="15015"/>
                      <a:pt x="1054" y="15541"/>
                      <a:pt x="1317" y="15805"/>
                    </a:cubicBezTo>
                    <a:close/>
                    <a:moveTo>
                      <a:pt x="10800" y="3161"/>
                    </a:moveTo>
                    <a:cubicBezTo>
                      <a:pt x="15015" y="3161"/>
                      <a:pt x="18439" y="6585"/>
                      <a:pt x="18439" y="10800"/>
                    </a:cubicBezTo>
                    <a:cubicBezTo>
                      <a:pt x="18439" y="15015"/>
                      <a:pt x="15015" y="18439"/>
                      <a:pt x="10800" y="18439"/>
                    </a:cubicBezTo>
                    <a:cubicBezTo>
                      <a:pt x="6585" y="18439"/>
                      <a:pt x="3161" y="15015"/>
                      <a:pt x="3161" y="10800"/>
                    </a:cubicBezTo>
                    <a:cubicBezTo>
                      <a:pt x="3161" y="6585"/>
                      <a:pt x="6585" y="3161"/>
                      <a:pt x="10800" y="3161"/>
                    </a:cubicBezTo>
                    <a:close/>
                  </a:path>
                </a:pathLst>
              </a:custGeom>
              <a:solidFill>
                <a:srgbClr val="AAC56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682" name="Shape 10682"/>
              <p:cNvSpPr/>
              <p:nvPr/>
            </p:nvSpPr>
            <p:spPr>
              <a:xfrm>
                <a:off x="0" y="0"/>
                <a:ext cx="636883" cy="6413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10" y="0"/>
                      <a:pt x="0" y="4880"/>
                      <a:pt x="0" y="10755"/>
                    </a:cubicBezTo>
                    <a:cubicBezTo>
                      <a:pt x="0" y="16720"/>
                      <a:pt x="4810" y="21600"/>
                      <a:pt x="10800" y="21600"/>
                    </a:cubicBezTo>
                    <a:cubicBezTo>
                      <a:pt x="16790" y="21600"/>
                      <a:pt x="21600" y="16720"/>
                      <a:pt x="21600" y="10755"/>
                    </a:cubicBezTo>
                    <a:cubicBezTo>
                      <a:pt x="21600" y="4880"/>
                      <a:pt x="16790" y="0"/>
                      <a:pt x="10800" y="0"/>
                    </a:cubicBezTo>
                    <a:close/>
                    <a:moveTo>
                      <a:pt x="12615" y="5965"/>
                    </a:moveTo>
                    <a:cubicBezTo>
                      <a:pt x="15066" y="5965"/>
                      <a:pt x="15066" y="5965"/>
                      <a:pt x="15066" y="5965"/>
                    </a:cubicBezTo>
                    <a:cubicBezTo>
                      <a:pt x="15066" y="7049"/>
                      <a:pt x="15066" y="7049"/>
                      <a:pt x="15066" y="7049"/>
                    </a:cubicBezTo>
                    <a:cubicBezTo>
                      <a:pt x="12615" y="7049"/>
                      <a:pt x="12615" y="7049"/>
                      <a:pt x="12615" y="7049"/>
                    </a:cubicBezTo>
                    <a:lnTo>
                      <a:pt x="12615" y="5965"/>
                    </a:lnTo>
                    <a:close/>
                    <a:moveTo>
                      <a:pt x="16518" y="16810"/>
                    </a:moveTo>
                    <a:cubicBezTo>
                      <a:pt x="3630" y="16810"/>
                      <a:pt x="3630" y="16810"/>
                      <a:pt x="3630" y="16810"/>
                    </a:cubicBezTo>
                    <a:cubicBezTo>
                      <a:pt x="3630" y="7411"/>
                      <a:pt x="3630" y="7411"/>
                      <a:pt x="3630" y="7411"/>
                    </a:cubicBezTo>
                    <a:cubicBezTo>
                      <a:pt x="16518" y="7411"/>
                      <a:pt x="16518" y="7411"/>
                      <a:pt x="16518" y="7411"/>
                    </a:cubicBezTo>
                    <a:lnTo>
                      <a:pt x="16518" y="16810"/>
                    </a:lnTo>
                    <a:close/>
                  </a:path>
                </a:pathLst>
              </a:custGeom>
              <a:solidFill>
                <a:srgbClr val="AAC56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683" name="Shape 10683"/>
              <p:cNvSpPr/>
              <p:nvPr/>
            </p:nvSpPr>
            <p:spPr>
              <a:xfrm>
                <a:off x="369420" y="252683"/>
                <a:ext cx="91018" cy="44331"/>
              </a:xfrm>
              <a:prstGeom prst="rect">
                <a:avLst/>
              </a:prstGeom>
              <a:solidFill>
                <a:srgbClr val="AAC56C"/>
              </a:solidFill>
              <a:ln w="9525" cap="flat">
                <a:noFill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defTabSz="913962"/>
                <a:endParaRPr sz="1400" kern="0" dirty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1" name="Group 10687"/>
            <p:cNvGrpSpPr/>
            <p:nvPr/>
          </p:nvGrpSpPr>
          <p:grpSpPr>
            <a:xfrm>
              <a:off x="3799125" y="3060282"/>
              <a:ext cx="945719" cy="945719"/>
              <a:chOff x="0" y="0"/>
              <a:chExt cx="945717" cy="945717"/>
            </a:xfrm>
          </p:grpSpPr>
          <p:sp>
            <p:nvSpPr>
              <p:cNvPr id="10685" name="Shape 10685"/>
              <p:cNvSpPr/>
              <p:nvPr/>
            </p:nvSpPr>
            <p:spPr>
              <a:xfrm>
                <a:off x="388630" y="243818"/>
                <a:ext cx="250608" cy="125604"/>
              </a:xfrm>
              <a:prstGeom prst="rect">
                <a:avLst/>
              </a:prstGeom>
              <a:solidFill>
                <a:srgbClr val="AAC56C"/>
              </a:solidFill>
              <a:ln w="9525" cap="flat">
                <a:noFill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defTabSz="913962"/>
                <a:endParaRPr sz="1400" kern="0" dirty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0686" name="Shape 10686"/>
              <p:cNvSpPr/>
              <p:nvPr/>
            </p:nvSpPr>
            <p:spPr>
              <a:xfrm>
                <a:off x="0" y="0"/>
                <a:ext cx="945718" cy="9457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9" y="0"/>
                    </a:moveTo>
                    <a:cubicBezTo>
                      <a:pt x="4834" y="0"/>
                      <a:pt x="0" y="4834"/>
                      <a:pt x="0" y="10769"/>
                    </a:cubicBezTo>
                    <a:cubicBezTo>
                      <a:pt x="0" y="16766"/>
                      <a:pt x="4834" y="21600"/>
                      <a:pt x="10769" y="21600"/>
                    </a:cubicBezTo>
                    <a:cubicBezTo>
                      <a:pt x="16766" y="21600"/>
                      <a:pt x="21600" y="16766"/>
                      <a:pt x="21600" y="10769"/>
                    </a:cubicBezTo>
                    <a:cubicBezTo>
                      <a:pt x="21600" y="4834"/>
                      <a:pt x="16766" y="0"/>
                      <a:pt x="10769" y="0"/>
                    </a:cubicBezTo>
                    <a:close/>
                    <a:moveTo>
                      <a:pt x="16582" y="17133"/>
                    </a:moveTo>
                    <a:cubicBezTo>
                      <a:pt x="6547" y="17133"/>
                      <a:pt x="6547" y="17133"/>
                      <a:pt x="6547" y="17133"/>
                    </a:cubicBezTo>
                    <a:cubicBezTo>
                      <a:pt x="6547" y="15726"/>
                      <a:pt x="6547" y="15726"/>
                      <a:pt x="6547" y="15726"/>
                    </a:cubicBezTo>
                    <a:cubicBezTo>
                      <a:pt x="6364" y="15726"/>
                      <a:pt x="6119" y="15726"/>
                      <a:pt x="5997" y="15848"/>
                    </a:cubicBezTo>
                    <a:cubicBezTo>
                      <a:pt x="5629" y="16093"/>
                      <a:pt x="5691" y="16644"/>
                      <a:pt x="5691" y="17011"/>
                    </a:cubicBezTo>
                    <a:cubicBezTo>
                      <a:pt x="5752" y="17439"/>
                      <a:pt x="5018" y="17439"/>
                      <a:pt x="5018" y="17011"/>
                    </a:cubicBezTo>
                    <a:cubicBezTo>
                      <a:pt x="4956" y="16399"/>
                      <a:pt x="5018" y="15787"/>
                      <a:pt x="5446" y="15359"/>
                    </a:cubicBezTo>
                    <a:cubicBezTo>
                      <a:pt x="5752" y="15114"/>
                      <a:pt x="6180" y="14992"/>
                      <a:pt x="6547" y="14992"/>
                    </a:cubicBezTo>
                    <a:cubicBezTo>
                      <a:pt x="6547" y="13033"/>
                      <a:pt x="6547" y="13033"/>
                      <a:pt x="6547" y="13033"/>
                    </a:cubicBezTo>
                    <a:cubicBezTo>
                      <a:pt x="6364" y="13033"/>
                      <a:pt x="6119" y="13033"/>
                      <a:pt x="5997" y="13156"/>
                    </a:cubicBezTo>
                    <a:cubicBezTo>
                      <a:pt x="5629" y="13401"/>
                      <a:pt x="5691" y="13951"/>
                      <a:pt x="5691" y="14318"/>
                    </a:cubicBezTo>
                    <a:cubicBezTo>
                      <a:pt x="5752" y="14747"/>
                      <a:pt x="5018" y="14747"/>
                      <a:pt x="5018" y="14318"/>
                    </a:cubicBezTo>
                    <a:cubicBezTo>
                      <a:pt x="4956" y="13707"/>
                      <a:pt x="5018" y="13095"/>
                      <a:pt x="5446" y="12666"/>
                    </a:cubicBezTo>
                    <a:cubicBezTo>
                      <a:pt x="5752" y="12360"/>
                      <a:pt x="6180" y="12299"/>
                      <a:pt x="6547" y="12299"/>
                    </a:cubicBezTo>
                    <a:cubicBezTo>
                      <a:pt x="6547" y="10341"/>
                      <a:pt x="6547" y="10341"/>
                      <a:pt x="6547" y="10341"/>
                    </a:cubicBezTo>
                    <a:cubicBezTo>
                      <a:pt x="6364" y="10341"/>
                      <a:pt x="6119" y="10341"/>
                      <a:pt x="5997" y="10463"/>
                    </a:cubicBezTo>
                    <a:cubicBezTo>
                      <a:pt x="5629" y="10708"/>
                      <a:pt x="5691" y="11259"/>
                      <a:pt x="5691" y="11626"/>
                    </a:cubicBezTo>
                    <a:cubicBezTo>
                      <a:pt x="5752" y="12054"/>
                      <a:pt x="5018" y="12054"/>
                      <a:pt x="5018" y="11626"/>
                    </a:cubicBezTo>
                    <a:cubicBezTo>
                      <a:pt x="4956" y="11014"/>
                      <a:pt x="5018" y="10402"/>
                      <a:pt x="5446" y="9974"/>
                    </a:cubicBezTo>
                    <a:cubicBezTo>
                      <a:pt x="5752" y="9668"/>
                      <a:pt x="6180" y="9607"/>
                      <a:pt x="6547" y="9607"/>
                    </a:cubicBezTo>
                    <a:cubicBezTo>
                      <a:pt x="6547" y="7649"/>
                      <a:pt x="6547" y="7649"/>
                      <a:pt x="6547" y="7649"/>
                    </a:cubicBezTo>
                    <a:cubicBezTo>
                      <a:pt x="6364" y="7649"/>
                      <a:pt x="6119" y="7649"/>
                      <a:pt x="5997" y="7771"/>
                    </a:cubicBezTo>
                    <a:cubicBezTo>
                      <a:pt x="5629" y="8016"/>
                      <a:pt x="5691" y="8567"/>
                      <a:pt x="5691" y="8934"/>
                    </a:cubicBezTo>
                    <a:cubicBezTo>
                      <a:pt x="5752" y="9362"/>
                      <a:pt x="5018" y="9362"/>
                      <a:pt x="5018" y="8934"/>
                    </a:cubicBezTo>
                    <a:cubicBezTo>
                      <a:pt x="4956" y="8322"/>
                      <a:pt x="5018" y="7710"/>
                      <a:pt x="5446" y="7282"/>
                    </a:cubicBezTo>
                    <a:cubicBezTo>
                      <a:pt x="5752" y="6976"/>
                      <a:pt x="6180" y="6914"/>
                      <a:pt x="6547" y="6914"/>
                    </a:cubicBezTo>
                    <a:cubicBezTo>
                      <a:pt x="6547" y="4956"/>
                      <a:pt x="6547" y="4956"/>
                      <a:pt x="6547" y="4956"/>
                    </a:cubicBezTo>
                    <a:cubicBezTo>
                      <a:pt x="6364" y="4956"/>
                      <a:pt x="6119" y="4956"/>
                      <a:pt x="5997" y="5079"/>
                    </a:cubicBezTo>
                    <a:cubicBezTo>
                      <a:pt x="5629" y="5324"/>
                      <a:pt x="5691" y="5874"/>
                      <a:pt x="5691" y="6241"/>
                    </a:cubicBezTo>
                    <a:cubicBezTo>
                      <a:pt x="5752" y="6670"/>
                      <a:pt x="5018" y="6670"/>
                      <a:pt x="5018" y="6241"/>
                    </a:cubicBezTo>
                    <a:cubicBezTo>
                      <a:pt x="4956" y="5629"/>
                      <a:pt x="5018" y="5018"/>
                      <a:pt x="5446" y="4589"/>
                    </a:cubicBezTo>
                    <a:cubicBezTo>
                      <a:pt x="5752" y="4283"/>
                      <a:pt x="6180" y="4222"/>
                      <a:pt x="6547" y="4222"/>
                    </a:cubicBezTo>
                    <a:cubicBezTo>
                      <a:pt x="6547" y="4222"/>
                      <a:pt x="6547" y="4222"/>
                      <a:pt x="6547" y="4222"/>
                    </a:cubicBezTo>
                    <a:cubicBezTo>
                      <a:pt x="16582" y="4222"/>
                      <a:pt x="16582" y="4222"/>
                      <a:pt x="16582" y="4222"/>
                    </a:cubicBezTo>
                    <a:lnTo>
                      <a:pt x="16582" y="17133"/>
                    </a:lnTo>
                    <a:close/>
                  </a:path>
                </a:pathLst>
              </a:custGeom>
              <a:solidFill>
                <a:srgbClr val="AAC56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grpSp>
          <p:nvGrpSpPr>
            <p:cNvPr id="12" name="Group 10691"/>
            <p:cNvGrpSpPr/>
            <p:nvPr/>
          </p:nvGrpSpPr>
          <p:grpSpPr>
            <a:xfrm>
              <a:off x="741797" y="2786911"/>
              <a:ext cx="833415" cy="830459"/>
              <a:chOff x="0" y="0"/>
              <a:chExt cx="833413" cy="830458"/>
            </a:xfrm>
          </p:grpSpPr>
          <p:sp>
            <p:nvSpPr>
              <p:cNvPr id="10688" name="Shape 10688"/>
              <p:cNvSpPr/>
              <p:nvPr/>
            </p:nvSpPr>
            <p:spPr>
              <a:xfrm>
                <a:off x="490591" y="210847"/>
                <a:ext cx="96051" cy="595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32" extrusionOk="0">
                    <a:moveTo>
                      <a:pt x="21600" y="1010"/>
                    </a:moveTo>
                    <a:cubicBezTo>
                      <a:pt x="21000" y="1010"/>
                      <a:pt x="21000" y="71"/>
                      <a:pt x="20400" y="71"/>
                    </a:cubicBezTo>
                    <a:cubicBezTo>
                      <a:pt x="11400" y="-868"/>
                      <a:pt x="3000" y="7584"/>
                      <a:pt x="0" y="20732"/>
                    </a:cubicBezTo>
                    <a:cubicBezTo>
                      <a:pt x="4800" y="19793"/>
                      <a:pt x="9000" y="16975"/>
                      <a:pt x="13200" y="13219"/>
                    </a:cubicBezTo>
                    <a:cubicBezTo>
                      <a:pt x="15000" y="10402"/>
                      <a:pt x="17400" y="8523"/>
                      <a:pt x="19200" y="4767"/>
                    </a:cubicBezTo>
                    <a:cubicBezTo>
                      <a:pt x="19200" y="4767"/>
                      <a:pt x="21000" y="1949"/>
                      <a:pt x="21600" y="1010"/>
                    </a:cubicBezTo>
                    <a:close/>
                  </a:path>
                </a:pathLst>
              </a:custGeom>
              <a:solidFill>
                <a:srgbClr val="AAC56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689" name="Shape 10689"/>
              <p:cNvSpPr/>
              <p:nvPr/>
            </p:nvSpPr>
            <p:spPr>
              <a:xfrm>
                <a:off x="243818" y="210847"/>
                <a:ext cx="96051" cy="595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32" extrusionOk="0">
                    <a:moveTo>
                      <a:pt x="2400" y="4767"/>
                    </a:moveTo>
                    <a:cubicBezTo>
                      <a:pt x="4200" y="8523"/>
                      <a:pt x="6000" y="10402"/>
                      <a:pt x="8400" y="13219"/>
                    </a:cubicBezTo>
                    <a:cubicBezTo>
                      <a:pt x="12600" y="16975"/>
                      <a:pt x="16800" y="19793"/>
                      <a:pt x="21600" y="20732"/>
                    </a:cubicBezTo>
                    <a:cubicBezTo>
                      <a:pt x="18600" y="7584"/>
                      <a:pt x="10200" y="-868"/>
                      <a:pt x="1200" y="71"/>
                    </a:cubicBezTo>
                    <a:cubicBezTo>
                      <a:pt x="600" y="71"/>
                      <a:pt x="600" y="1010"/>
                      <a:pt x="0" y="1010"/>
                    </a:cubicBezTo>
                    <a:cubicBezTo>
                      <a:pt x="600" y="1949"/>
                      <a:pt x="1800" y="4767"/>
                      <a:pt x="2400" y="4767"/>
                    </a:cubicBezTo>
                    <a:close/>
                  </a:path>
                </a:pathLst>
              </a:custGeom>
              <a:solidFill>
                <a:srgbClr val="AAC56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690" name="Shape 10690"/>
              <p:cNvSpPr/>
              <p:nvPr/>
            </p:nvSpPr>
            <p:spPr>
              <a:xfrm>
                <a:off x="0" y="0"/>
                <a:ext cx="833414" cy="8304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5" y="0"/>
                    </a:moveTo>
                    <a:cubicBezTo>
                      <a:pt x="4862" y="0"/>
                      <a:pt x="0" y="4808"/>
                      <a:pt x="0" y="10800"/>
                    </a:cubicBezTo>
                    <a:cubicBezTo>
                      <a:pt x="0" y="16723"/>
                      <a:pt x="4862" y="21600"/>
                      <a:pt x="10765" y="21600"/>
                    </a:cubicBezTo>
                    <a:cubicBezTo>
                      <a:pt x="16738" y="21600"/>
                      <a:pt x="21600" y="16723"/>
                      <a:pt x="21600" y="10800"/>
                    </a:cubicBezTo>
                    <a:cubicBezTo>
                      <a:pt x="21600" y="4808"/>
                      <a:pt x="16738" y="0"/>
                      <a:pt x="10765" y="0"/>
                    </a:cubicBezTo>
                    <a:close/>
                    <a:moveTo>
                      <a:pt x="12988" y="5086"/>
                    </a:moveTo>
                    <a:cubicBezTo>
                      <a:pt x="13405" y="4738"/>
                      <a:pt x="13891" y="4599"/>
                      <a:pt x="14446" y="4529"/>
                    </a:cubicBezTo>
                    <a:cubicBezTo>
                      <a:pt x="14863" y="4459"/>
                      <a:pt x="15419" y="4459"/>
                      <a:pt x="15766" y="4668"/>
                    </a:cubicBezTo>
                    <a:cubicBezTo>
                      <a:pt x="16808" y="5435"/>
                      <a:pt x="15766" y="6550"/>
                      <a:pt x="15071" y="7107"/>
                    </a:cubicBezTo>
                    <a:cubicBezTo>
                      <a:pt x="14863" y="7246"/>
                      <a:pt x="14655" y="7386"/>
                      <a:pt x="14446" y="7525"/>
                    </a:cubicBezTo>
                    <a:cubicBezTo>
                      <a:pt x="11529" y="7525"/>
                      <a:pt x="11529" y="7525"/>
                      <a:pt x="11529" y="7525"/>
                    </a:cubicBezTo>
                    <a:cubicBezTo>
                      <a:pt x="11668" y="6550"/>
                      <a:pt x="12154" y="5574"/>
                      <a:pt x="12988" y="5086"/>
                    </a:cubicBezTo>
                    <a:close/>
                    <a:moveTo>
                      <a:pt x="10279" y="6410"/>
                    </a:moveTo>
                    <a:cubicBezTo>
                      <a:pt x="10279" y="5714"/>
                      <a:pt x="11321" y="5714"/>
                      <a:pt x="11321" y="6410"/>
                    </a:cubicBezTo>
                    <a:cubicBezTo>
                      <a:pt x="11321" y="7525"/>
                      <a:pt x="11321" y="7525"/>
                      <a:pt x="11321" y="7525"/>
                    </a:cubicBezTo>
                    <a:cubicBezTo>
                      <a:pt x="10279" y="7525"/>
                      <a:pt x="10279" y="7525"/>
                      <a:pt x="10279" y="7525"/>
                    </a:cubicBezTo>
                    <a:lnTo>
                      <a:pt x="10279" y="6410"/>
                    </a:lnTo>
                    <a:close/>
                    <a:moveTo>
                      <a:pt x="5765" y="4668"/>
                    </a:moveTo>
                    <a:cubicBezTo>
                      <a:pt x="6112" y="4459"/>
                      <a:pt x="6668" y="4459"/>
                      <a:pt x="7084" y="4529"/>
                    </a:cubicBezTo>
                    <a:cubicBezTo>
                      <a:pt x="7570" y="4599"/>
                      <a:pt x="8057" y="4738"/>
                      <a:pt x="8543" y="5086"/>
                    </a:cubicBezTo>
                    <a:cubicBezTo>
                      <a:pt x="9376" y="5574"/>
                      <a:pt x="9862" y="6550"/>
                      <a:pt x="9932" y="7525"/>
                    </a:cubicBezTo>
                    <a:cubicBezTo>
                      <a:pt x="7084" y="7525"/>
                      <a:pt x="7084" y="7525"/>
                      <a:pt x="7084" y="7525"/>
                    </a:cubicBezTo>
                    <a:cubicBezTo>
                      <a:pt x="6876" y="7386"/>
                      <a:pt x="6668" y="7246"/>
                      <a:pt x="6390" y="7107"/>
                    </a:cubicBezTo>
                    <a:cubicBezTo>
                      <a:pt x="5695" y="6550"/>
                      <a:pt x="4653" y="5435"/>
                      <a:pt x="5765" y="4668"/>
                    </a:cubicBezTo>
                    <a:close/>
                    <a:moveTo>
                      <a:pt x="16530" y="17071"/>
                    </a:moveTo>
                    <a:cubicBezTo>
                      <a:pt x="5070" y="17071"/>
                      <a:pt x="5070" y="17071"/>
                      <a:pt x="5070" y="17071"/>
                    </a:cubicBezTo>
                    <a:cubicBezTo>
                      <a:pt x="5070" y="7943"/>
                      <a:pt x="5070" y="7943"/>
                      <a:pt x="5070" y="7943"/>
                    </a:cubicBezTo>
                    <a:cubicBezTo>
                      <a:pt x="8057" y="7943"/>
                      <a:pt x="8057" y="7943"/>
                      <a:pt x="8057" y="7943"/>
                    </a:cubicBezTo>
                    <a:cubicBezTo>
                      <a:pt x="9515" y="7943"/>
                      <a:pt x="9515" y="7943"/>
                      <a:pt x="9515" y="7943"/>
                    </a:cubicBezTo>
                    <a:cubicBezTo>
                      <a:pt x="9515" y="8222"/>
                      <a:pt x="9515" y="8222"/>
                      <a:pt x="9515" y="8222"/>
                    </a:cubicBezTo>
                    <a:cubicBezTo>
                      <a:pt x="9515" y="12751"/>
                      <a:pt x="9515" y="12751"/>
                      <a:pt x="9515" y="12751"/>
                    </a:cubicBezTo>
                    <a:cubicBezTo>
                      <a:pt x="10835" y="11636"/>
                      <a:pt x="10835" y="11636"/>
                      <a:pt x="10835" y="11636"/>
                    </a:cubicBezTo>
                    <a:cubicBezTo>
                      <a:pt x="12154" y="12751"/>
                      <a:pt x="12154" y="12751"/>
                      <a:pt x="12154" y="12751"/>
                    </a:cubicBezTo>
                    <a:cubicBezTo>
                      <a:pt x="12154" y="8152"/>
                      <a:pt x="12154" y="8152"/>
                      <a:pt x="12154" y="8152"/>
                    </a:cubicBezTo>
                    <a:cubicBezTo>
                      <a:pt x="12154" y="7943"/>
                      <a:pt x="12154" y="7943"/>
                      <a:pt x="12154" y="7943"/>
                    </a:cubicBezTo>
                    <a:cubicBezTo>
                      <a:pt x="13474" y="7943"/>
                      <a:pt x="13474" y="7943"/>
                      <a:pt x="13474" y="7943"/>
                    </a:cubicBezTo>
                    <a:cubicBezTo>
                      <a:pt x="16530" y="7943"/>
                      <a:pt x="16530" y="7943"/>
                      <a:pt x="16530" y="7943"/>
                    </a:cubicBezTo>
                    <a:lnTo>
                      <a:pt x="16530" y="17071"/>
                    </a:lnTo>
                    <a:close/>
                  </a:path>
                </a:pathLst>
              </a:custGeom>
              <a:solidFill>
                <a:srgbClr val="AAC56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sp>
          <p:nvSpPr>
            <p:cNvPr id="10692" name="Shape 10692"/>
            <p:cNvSpPr/>
            <p:nvPr/>
          </p:nvSpPr>
          <p:spPr>
            <a:xfrm>
              <a:off x="1242828" y="2283820"/>
              <a:ext cx="378892" cy="30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907"/>
                  </a:moveTo>
                  <a:cubicBezTo>
                    <a:pt x="19455" y="5014"/>
                    <a:pt x="19455" y="5014"/>
                    <a:pt x="19455" y="5014"/>
                  </a:cubicBezTo>
                  <a:cubicBezTo>
                    <a:pt x="17464" y="0"/>
                    <a:pt x="17464" y="0"/>
                    <a:pt x="17464" y="0"/>
                  </a:cubicBezTo>
                  <a:cubicBezTo>
                    <a:pt x="4289" y="0"/>
                    <a:pt x="4289" y="0"/>
                    <a:pt x="4289" y="0"/>
                  </a:cubicBezTo>
                  <a:cubicBezTo>
                    <a:pt x="2145" y="5014"/>
                    <a:pt x="2145" y="5014"/>
                    <a:pt x="2145" y="5014"/>
                  </a:cubicBezTo>
                  <a:cubicBezTo>
                    <a:pt x="0" y="7907"/>
                    <a:pt x="0" y="7907"/>
                    <a:pt x="0" y="7907"/>
                  </a:cubicBezTo>
                  <a:cubicBezTo>
                    <a:pt x="0" y="16586"/>
                    <a:pt x="0" y="16586"/>
                    <a:pt x="0" y="16586"/>
                  </a:cubicBezTo>
                  <a:cubicBezTo>
                    <a:pt x="0" y="17357"/>
                    <a:pt x="0" y="17357"/>
                    <a:pt x="0" y="17357"/>
                  </a:cubicBezTo>
                  <a:cubicBezTo>
                    <a:pt x="0" y="20443"/>
                    <a:pt x="0" y="20443"/>
                    <a:pt x="0" y="20443"/>
                  </a:cubicBezTo>
                  <a:cubicBezTo>
                    <a:pt x="0" y="21214"/>
                    <a:pt x="460" y="21600"/>
                    <a:pt x="1072" y="21600"/>
                  </a:cubicBezTo>
                  <a:cubicBezTo>
                    <a:pt x="4136" y="21600"/>
                    <a:pt x="4136" y="21600"/>
                    <a:pt x="4136" y="21600"/>
                  </a:cubicBezTo>
                  <a:cubicBezTo>
                    <a:pt x="4749" y="21600"/>
                    <a:pt x="5209" y="21214"/>
                    <a:pt x="5209" y="20443"/>
                  </a:cubicBezTo>
                  <a:cubicBezTo>
                    <a:pt x="5209" y="17357"/>
                    <a:pt x="5209" y="17357"/>
                    <a:pt x="5209" y="17357"/>
                  </a:cubicBezTo>
                  <a:cubicBezTo>
                    <a:pt x="16545" y="17357"/>
                    <a:pt x="16545" y="17357"/>
                    <a:pt x="16545" y="17357"/>
                  </a:cubicBezTo>
                  <a:cubicBezTo>
                    <a:pt x="16545" y="20443"/>
                    <a:pt x="16545" y="20443"/>
                    <a:pt x="16545" y="20443"/>
                  </a:cubicBezTo>
                  <a:cubicBezTo>
                    <a:pt x="16545" y="21214"/>
                    <a:pt x="17004" y="21600"/>
                    <a:pt x="17464" y="21600"/>
                  </a:cubicBezTo>
                  <a:cubicBezTo>
                    <a:pt x="20681" y="21600"/>
                    <a:pt x="20681" y="21600"/>
                    <a:pt x="20681" y="21600"/>
                  </a:cubicBezTo>
                  <a:cubicBezTo>
                    <a:pt x="21140" y="21600"/>
                    <a:pt x="21600" y="21214"/>
                    <a:pt x="21600" y="20443"/>
                  </a:cubicBezTo>
                  <a:cubicBezTo>
                    <a:pt x="21600" y="17357"/>
                    <a:pt x="21600" y="17357"/>
                    <a:pt x="21600" y="17357"/>
                  </a:cubicBezTo>
                  <a:lnTo>
                    <a:pt x="21600" y="7907"/>
                  </a:lnTo>
                  <a:close/>
                  <a:moveTo>
                    <a:pt x="5362" y="1929"/>
                  </a:moveTo>
                  <a:cubicBezTo>
                    <a:pt x="16238" y="1929"/>
                    <a:pt x="16238" y="1929"/>
                    <a:pt x="16238" y="1929"/>
                  </a:cubicBezTo>
                  <a:cubicBezTo>
                    <a:pt x="18077" y="6171"/>
                    <a:pt x="18077" y="6171"/>
                    <a:pt x="18077" y="6171"/>
                  </a:cubicBezTo>
                  <a:cubicBezTo>
                    <a:pt x="3677" y="6171"/>
                    <a:pt x="3677" y="6171"/>
                    <a:pt x="3677" y="6171"/>
                  </a:cubicBezTo>
                  <a:lnTo>
                    <a:pt x="5362" y="1929"/>
                  </a:lnTo>
                  <a:close/>
                  <a:moveTo>
                    <a:pt x="6281" y="15236"/>
                  </a:moveTo>
                  <a:cubicBezTo>
                    <a:pt x="1991" y="15236"/>
                    <a:pt x="1991" y="15236"/>
                    <a:pt x="1991" y="15236"/>
                  </a:cubicBezTo>
                  <a:cubicBezTo>
                    <a:pt x="1991" y="12343"/>
                    <a:pt x="1991" y="12343"/>
                    <a:pt x="1991" y="12343"/>
                  </a:cubicBezTo>
                  <a:cubicBezTo>
                    <a:pt x="6281" y="12343"/>
                    <a:pt x="6281" y="12343"/>
                    <a:pt x="6281" y="12343"/>
                  </a:cubicBezTo>
                  <a:lnTo>
                    <a:pt x="6281" y="15236"/>
                  </a:lnTo>
                  <a:close/>
                  <a:moveTo>
                    <a:pt x="19762" y="15236"/>
                  </a:moveTo>
                  <a:cubicBezTo>
                    <a:pt x="15319" y="15236"/>
                    <a:pt x="15319" y="15236"/>
                    <a:pt x="15319" y="15236"/>
                  </a:cubicBezTo>
                  <a:cubicBezTo>
                    <a:pt x="15319" y="12343"/>
                    <a:pt x="15319" y="12343"/>
                    <a:pt x="15319" y="12343"/>
                  </a:cubicBezTo>
                  <a:cubicBezTo>
                    <a:pt x="19762" y="12343"/>
                    <a:pt x="19762" y="12343"/>
                    <a:pt x="19762" y="12343"/>
                  </a:cubicBezTo>
                  <a:lnTo>
                    <a:pt x="19762" y="15236"/>
                  </a:lnTo>
                  <a:close/>
                </a:path>
              </a:pathLst>
            </a:custGeom>
            <a:solidFill>
              <a:srgbClr val="AAC56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grpSp>
          <p:nvGrpSpPr>
            <p:cNvPr id="13" name="Group 10695"/>
            <p:cNvGrpSpPr/>
            <p:nvPr/>
          </p:nvGrpSpPr>
          <p:grpSpPr>
            <a:xfrm>
              <a:off x="242281" y="2733045"/>
              <a:ext cx="334651" cy="335371"/>
              <a:chOff x="0" y="0"/>
              <a:chExt cx="334650" cy="335370"/>
            </a:xfrm>
          </p:grpSpPr>
          <p:sp>
            <p:nvSpPr>
              <p:cNvPr id="10693" name="Shape 10693"/>
              <p:cNvSpPr/>
              <p:nvPr/>
            </p:nvSpPr>
            <p:spPr>
              <a:xfrm>
                <a:off x="0" y="0"/>
                <a:ext cx="161086" cy="3353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29" extrusionOk="0">
                    <a:moveTo>
                      <a:pt x="360" y="20914"/>
                    </a:moveTo>
                    <a:cubicBezTo>
                      <a:pt x="1440" y="19029"/>
                      <a:pt x="5760" y="18514"/>
                      <a:pt x="10800" y="18514"/>
                    </a:cubicBezTo>
                    <a:cubicBezTo>
                      <a:pt x="15840" y="18514"/>
                      <a:pt x="19800" y="19029"/>
                      <a:pt x="21240" y="20914"/>
                    </a:cubicBezTo>
                    <a:cubicBezTo>
                      <a:pt x="21600" y="21600"/>
                      <a:pt x="21600" y="21600"/>
                      <a:pt x="21600" y="20914"/>
                    </a:cubicBezTo>
                    <a:cubicBezTo>
                      <a:pt x="21600" y="17486"/>
                      <a:pt x="21600" y="8057"/>
                      <a:pt x="21600" y="4629"/>
                    </a:cubicBezTo>
                    <a:cubicBezTo>
                      <a:pt x="21600" y="3943"/>
                      <a:pt x="21600" y="2914"/>
                      <a:pt x="21240" y="2229"/>
                    </a:cubicBezTo>
                    <a:cubicBezTo>
                      <a:pt x="19800" y="514"/>
                      <a:pt x="15840" y="0"/>
                      <a:pt x="10800" y="0"/>
                    </a:cubicBezTo>
                    <a:cubicBezTo>
                      <a:pt x="5760" y="0"/>
                      <a:pt x="1800" y="514"/>
                      <a:pt x="360" y="2229"/>
                    </a:cubicBezTo>
                    <a:cubicBezTo>
                      <a:pt x="0" y="2914"/>
                      <a:pt x="0" y="3943"/>
                      <a:pt x="0" y="4629"/>
                    </a:cubicBezTo>
                    <a:cubicBezTo>
                      <a:pt x="0" y="8057"/>
                      <a:pt x="0" y="17486"/>
                      <a:pt x="0" y="20914"/>
                    </a:cubicBezTo>
                    <a:cubicBezTo>
                      <a:pt x="0" y="21600"/>
                      <a:pt x="0" y="21600"/>
                      <a:pt x="360" y="20914"/>
                    </a:cubicBezTo>
                    <a:moveTo>
                      <a:pt x="3240" y="3600"/>
                    </a:moveTo>
                    <a:cubicBezTo>
                      <a:pt x="5040" y="3086"/>
                      <a:pt x="7560" y="2914"/>
                      <a:pt x="10800" y="2914"/>
                    </a:cubicBezTo>
                    <a:cubicBezTo>
                      <a:pt x="14040" y="2914"/>
                      <a:pt x="16200" y="3086"/>
                      <a:pt x="18000" y="3600"/>
                    </a:cubicBezTo>
                    <a:cubicBezTo>
                      <a:pt x="18360" y="3600"/>
                      <a:pt x="18720" y="3771"/>
                      <a:pt x="18360" y="3943"/>
                    </a:cubicBezTo>
                    <a:cubicBezTo>
                      <a:pt x="18360" y="4114"/>
                      <a:pt x="18000" y="4114"/>
                      <a:pt x="18000" y="4114"/>
                    </a:cubicBezTo>
                    <a:cubicBezTo>
                      <a:pt x="17640" y="4114"/>
                      <a:pt x="17640" y="4114"/>
                      <a:pt x="17640" y="4114"/>
                    </a:cubicBezTo>
                    <a:cubicBezTo>
                      <a:pt x="17280" y="3943"/>
                      <a:pt x="16560" y="3943"/>
                      <a:pt x="16200" y="3771"/>
                    </a:cubicBezTo>
                    <a:cubicBezTo>
                      <a:pt x="14760" y="3600"/>
                      <a:pt x="12960" y="3429"/>
                      <a:pt x="10800" y="3429"/>
                    </a:cubicBezTo>
                    <a:cubicBezTo>
                      <a:pt x="8640" y="3429"/>
                      <a:pt x="6840" y="3600"/>
                      <a:pt x="5400" y="3771"/>
                    </a:cubicBezTo>
                    <a:cubicBezTo>
                      <a:pt x="5040" y="3943"/>
                      <a:pt x="4320" y="3943"/>
                      <a:pt x="3960" y="4114"/>
                    </a:cubicBezTo>
                    <a:cubicBezTo>
                      <a:pt x="3600" y="4114"/>
                      <a:pt x="3240" y="4114"/>
                      <a:pt x="3240" y="3943"/>
                    </a:cubicBezTo>
                    <a:cubicBezTo>
                      <a:pt x="2880" y="3771"/>
                      <a:pt x="3240" y="3600"/>
                      <a:pt x="3240" y="3600"/>
                    </a:cubicBezTo>
                    <a:moveTo>
                      <a:pt x="3240" y="6514"/>
                    </a:moveTo>
                    <a:cubicBezTo>
                      <a:pt x="5040" y="6000"/>
                      <a:pt x="7560" y="5829"/>
                      <a:pt x="10800" y="5829"/>
                    </a:cubicBezTo>
                    <a:cubicBezTo>
                      <a:pt x="14040" y="5829"/>
                      <a:pt x="16200" y="6000"/>
                      <a:pt x="18000" y="6514"/>
                    </a:cubicBezTo>
                    <a:cubicBezTo>
                      <a:pt x="18360" y="6514"/>
                      <a:pt x="18720" y="6686"/>
                      <a:pt x="18360" y="6857"/>
                    </a:cubicBezTo>
                    <a:cubicBezTo>
                      <a:pt x="18360" y="7029"/>
                      <a:pt x="18000" y="7029"/>
                      <a:pt x="18000" y="7029"/>
                    </a:cubicBezTo>
                    <a:cubicBezTo>
                      <a:pt x="17640" y="7029"/>
                      <a:pt x="17640" y="7029"/>
                      <a:pt x="17640" y="7029"/>
                    </a:cubicBezTo>
                    <a:cubicBezTo>
                      <a:pt x="17280" y="6857"/>
                      <a:pt x="16560" y="6857"/>
                      <a:pt x="16200" y="6686"/>
                    </a:cubicBezTo>
                    <a:cubicBezTo>
                      <a:pt x="14760" y="6514"/>
                      <a:pt x="12960" y="6343"/>
                      <a:pt x="10800" y="6343"/>
                    </a:cubicBezTo>
                    <a:cubicBezTo>
                      <a:pt x="8640" y="6343"/>
                      <a:pt x="6840" y="6514"/>
                      <a:pt x="5400" y="6686"/>
                    </a:cubicBezTo>
                    <a:cubicBezTo>
                      <a:pt x="5040" y="6857"/>
                      <a:pt x="4320" y="6857"/>
                      <a:pt x="3960" y="7029"/>
                    </a:cubicBezTo>
                    <a:cubicBezTo>
                      <a:pt x="3600" y="7029"/>
                      <a:pt x="3240" y="7029"/>
                      <a:pt x="3240" y="6857"/>
                    </a:cubicBezTo>
                    <a:cubicBezTo>
                      <a:pt x="2880" y="6686"/>
                      <a:pt x="3240" y="6514"/>
                      <a:pt x="3240" y="6514"/>
                    </a:cubicBezTo>
                    <a:moveTo>
                      <a:pt x="3240" y="9429"/>
                    </a:moveTo>
                    <a:cubicBezTo>
                      <a:pt x="5040" y="8914"/>
                      <a:pt x="7560" y="8743"/>
                      <a:pt x="10800" y="8743"/>
                    </a:cubicBezTo>
                    <a:cubicBezTo>
                      <a:pt x="14040" y="8743"/>
                      <a:pt x="16200" y="8914"/>
                      <a:pt x="18000" y="9429"/>
                    </a:cubicBezTo>
                    <a:cubicBezTo>
                      <a:pt x="18360" y="9429"/>
                      <a:pt x="18720" y="9600"/>
                      <a:pt x="18360" y="9771"/>
                    </a:cubicBezTo>
                    <a:cubicBezTo>
                      <a:pt x="18360" y="9943"/>
                      <a:pt x="18000" y="9943"/>
                      <a:pt x="18000" y="9943"/>
                    </a:cubicBezTo>
                    <a:cubicBezTo>
                      <a:pt x="17640" y="9943"/>
                      <a:pt x="17640" y="9943"/>
                      <a:pt x="17640" y="9943"/>
                    </a:cubicBezTo>
                    <a:cubicBezTo>
                      <a:pt x="17280" y="9771"/>
                      <a:pt x="16560" y="9771"/>
                      <a:pt x="16200" y="9600"/>
                    </a:cubicBezTo>
                    <a:cubicBezTo>
                      <a:pt x="14760" y="9429"/>
                      <a:pt x="12960" y="9257"/>
                      <a:pt x="10800" y="9257"/>
                    </a:cubicBezTo>
                    <a:cubicBezTo>
                      <a:pt x="8640" y="9257"/>
                      <a:pt x="6840" y="9429"/>
                      <a:pt x="5400" y="9600"/>
                    </a:cubicBezTo>
                    <a:cubicBezTo>
                      <a:pt x="5040" y="9771"/>
                      <a:pt x="4320" y="9771"/>
                      <a:pt x="3960" y="9943"/>
                    </a:cubicBezTo>
                    <a:cubicBezTo>
                      <a:pt x="3600" y="9943"/>
                      <a:pt x="3240" y="9943"/>
                      <a:pt x="3240" y="9771"/>
                    </a:cubicBezTo>
                    <a:cubicBezTo>
                      <a:pt x="2880" y="9600"/>
                      <a:pt x="3240" y="9429"/>
                      <a:pt x="3240" y="9429"/>
                    </a:cubicBezTo>
                  </a:path>
                </a:pathLst>
              </a:custGeom>
              <a:solidFill>
                <a:srgbClr val="AAC56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694" name="Shape 10694"/>
              <p:cNvSpPr/>
              <p:nvPr/>
            </p:nvSpPr>
            <p:spPr>
              <a:xfrm>
                <a:off x="173564" y="0"/>
                <a:ext cx="161087" cy="3353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29" extrusionOk="0">
                    <a:moveTo>
                      <a:pt x="21240" y="20914"/>
                    </a:moveTo>
                    <a:cubicBezTo>
                      <a:pt x="21600" y="21600"/>
                      <a:pt x="21600" y="21600"/>
                      <a:pt x="21600" y="20914"/>
                    </a:cubicBezTo>
                    <a:cubicBezTo>
                      <a:pt x="21600" y="17486"/>
                      <a:pt x="21600" y="8057"/>
                      <a:pt x="21600" y="4629"/>
                    </a:cubicBezTo>
                    <a:cubicBezTo>
                      <a:pt x="21600" y="3943"/>
                      <a:pt x="21600" y="2914"/>
                      <a:pt x="21240" y="2229"/>
                    </a:cubicBezTo>
                    <a:cubicBezTo>
                      <a:pt x="19800" y="514"/>
                      <a:pt x="15840" y="0"/>
                      <a:pt x="10800" y="0"/>
                    </a:cubicBezTo>
                    <a:cubicBezTo>
                      <a:pt x="5760" y="0"/>
                      <a:pt x="1800" y="514"/>
                      <a:pt x="360" y="2229"/>
                    </a:cubicBezTo>
                    <a:cubicBezTo>
                      <a:pt x="0" y="2914"/>
                      <a:pt x="0" y="3943"/>
                      <a:pt x="0" y="4629"/>
                    </a:cubicBezTo>
                    <a:cubicBezTo>
                      <a:pt x="0" y="8057"/>
                      <a:pt x="0" y="17486"/>
                      <a:pt x="0" y="20914"/>
                    </a:cubicBezTo>
                    <a:cubicBezTo>
                      <a:pt x="0" y="21600"/>
                      <a:pt x="0" y="21600"/>
                      <a:pt x="360" y="20914"/>
                    </a:cubicBezTo>
                    <a:cubicBezTo>
                      <a:pt x="1440" y="19029"/>
                      <a:pt x="5760" y="18514"/>
                      <a:pt x="10800" y="18514"/>
                    </a:cubicBezTo>
                    <a:cubicBezTo>
                      <a:pt x="15840" y="18514"/>
                      <a:pt x="20160" y="19029"/>
                      <a:pt x="21240" y="20914"/>
                    </a:cubicBezTo>
                    <a:moveTo>
                      <a:pt x="18360" y="9771"/>
                    </a:moveTo>
                    <a:cubicBezTo>
                      <a:pt x="18360" y="9943"/>
                      <a:pt x="18000" y="9943"/>
                      <a:pt x="18000" y="9943"/>
                    </a:cubicBezTo>
                    <a:cubicBezTo>
                      <a:pt x="17640" y="9943"/>
                      <a:pt x="17640" y="9943"/>
                      <a:pt x="17640" y="9943"/>
                    </a:cubicBezTo>
                    <a:cubicBezTo>
                      <a:pt x="17280" y="9771"/>
                      <a:pt x="16560" y="9771"/>
                      <a:pt x="16200" y="9600"/>
                    </a:cubicBezTo>
                    <a:cubicBezTo>
                      <a:pt x="14760" y="9429"/>
                      <a:pt x="12960" y="9257"/>
                      <a:pt x="10800" y="9257"/>
                    </a:cubicBezTo>
                    <a:cubicBezTo>
                      <a:pt x="8640" y="9257"/>
                      <a:pt x="6840" y="9429"/>
                      <a:pt x="5400" y="9600"/>
                    </a:cubicBezTo>
                    <a:cubicBezTo>
                      <a:pt x="5040" y="9771"/>
                      <a:pt x="4320" y="9771"/>
                      <a:pt x="3960" y="9943"/>
                    </a:cubicBezTo>
                    <a:cubicBezTo>
                      <a:pt x="3600" y="9943"/>
                      <a:pt x="3240" y="9943"/>
                      <a:pt x="3240" y="9771"/>
                    </a:cubicBezTo>
                    <a:cubicBezTo>
                      <a:pt x="2880" y="9600"/>
                      <a:pt x="3240" y="9429"/>
                      <a:pt x="3600" y="9429"/>
                    </a:cubicBezTo>
                    <a:cubicBezTo>
                      <a:pt x="5400" y="8914"/>
                      <a:pt x="7560" y="8743"/>
                      <a:pt x="10800" y="8743"/>
                    </a:cubicBezTo>
                    <a:cubicBezTo>
                      <a:pt x="14040" y="8743"/>
                      <a:pt x="16560" y="8914"/>
                      <a:pt x="18360" y="9429"/>
                    </a:cubicBezTo>
                    <a:cubicBezTo>
                      <a:pt x="18360" y="9429"/>
                      <a:pt x="18720" y="9600"/>
                      <a:pt x="18360" y="9771"/>
                    </a:cubicBezTo>
                    <a:moveTo>
                      <a:pt x="18360" y="6857"/>
                    </a:moveTo>
                    <a:cubicBezTo>
                      <a:pt x="18360" y="7029"/>
                      <a:pt x="18000" y="7029"/>
                      <a:pt x="18000" y="7029"/>
                    </a:cubicBezTo>
                    <a:cubicBezTo>
                      <a:pt x="17640" y="7029"/>
                      <a:pt x="17640" y="7029"/>
                      <a:pt x="17640" y="7029"/>
                    </a:cubicBezTo>
                    <a:cubicBezTo>
                      <a:pt x="17280" y="6857"/>
                      <a:pt x="16560" y="6857"/>
                      <a:pt x="16200" y="6686"/>
                    </a:cubicBezTo>
                    <a:cubicBezTo>
                      <a:pt x="14760" y="6514"/>
                      <a:pt x="12960" y="6343"/>
                      <a:pt x="10800" y="6343"/>
                    </a:cubicBezTo>
                    <a:cubicBezTo>
                      <a:pt x="8640" y="6343"/>
                      <a:pt x="6840" y="6514"/>
                      <a:pt x="5400" y="6686"/>
                    </a:cubicBezTo>
                    <a:cubicBezTo>
                      <a:pt x="5040" y="6857"/>
                      <a:pt x="4320" y="6857"/>
                      <a:pt x="3960" y="7029"/>
                    </a:cubicBezTo>
                    <a:cubicBezTo>
                      <a:pt x="3600" y="7029"/>
                      <a:pt x="3240" y="7029"/>
                      <a:pt x="3240" y="6857"/>
                    </a:cubicBezTo>
                    <a:cubicBezTo>
                      <a:pt x="2880" y="6686"/>
                      <a:pt x="3240" y="6514"/>
                      <a:pt x="3600" y="6514"/>
                    </a:cubicBezTo>
                    <a:cubicBezTo>
                      <a:pt x="5400" y="6000"/>
                      <a:pt x="7560" y="5829"/>
                      <a:pt x="10800" y="5829"/>
                    </a:cubicBezTo>
                    <a:cubicBezTo>
                      <a:pt x="14040" y="5829"/>
                      <a:pt x="16560" y="6000"/>
                      <a:pt x="18360" y="6514"/>
                    </a:cubicBezTo>
                    <a:cubicBezTo>
                      <a:pt x="18360" y="6514"/>
                      <a:pt x="18720" y="6686"/>
                      <a:pt x="18360" y="6857"/>
                    </a:cubicBezTo>
                    <a:moveTo>
                      <a:pt x="18360" y="3943"/>
                    </a:moveTo>
                    <a:cubicBezTo>
                      <a:pt x="18360" y="4114"/>
                      <a:pt x="18000" y="4114"/>
                      <a:pt x="18000" y="4114"/>
                    </a:cubicBezTo>
                    <a:cubicBezTo>
                      <a:pt x="17640" y="4114"/>
                      <a:pt x="17640" y="4114"/>
                      <a:pt x="17640" y="4114"/>
                    </a:cubicBezTo>
                    <a:cubicBezTo>
                      <a:pt x="17280" y="3943"/>
                      <a:pt x="16560" y="3943"/>
                      <a:pt x="16200" y="3771"/>
                    </a:cubicBezTo>
                    <a:cubicBezTo>
                      <a:pt x="14760" y="3600"/>
                      <a:pt x="12960" y="3429"/>
                      <a:pt x="10800" y="3429"/>
                    </a:cubicBezTo>
                    <a:cubicBezTo>
                      <a:pt x="8640" y="3429"/>
                      <a:pt x="6840" y="3600"/>
                      <a:pt x="5400" y="3771"/>
                    </a:cubicBezTo>
                    <a:cubicBezTo>
                      <a:pt x="5040" y="3943"/>
                      <a:pt x="4320" y="3943"/>
                      <a:pt x="3960" y="4114"/>
                    </a:cubicBezTo>
                    <a:cubicBezTo>
                      <a:pt x="3600" y="4114"/>
                      <a:pt x="3240" y="4114"/>
                      <a:pt x="3240" y="3943"/>
                    </a:cubicBezTo>
                    <a:cubicBezTo>
                      <a:pt x="2880" y="3771"/>
                      <a:pt x="3240" y="3600"/>
                      <a:pt x="3600" y="3600"/>
                    </a:cubicBezTo>
                    <a:cubicBezTo>
                      <a:pt x="5400" y="3086"/>
                      <a:pt x="7560" y="2914"/>
                      <a:pt x="10800" y="2914"/>
                    </a:cubicBezTo>
                    <a:cubicBezTo>
                      <a:pt x="14040" y="2914"/>
                      <a:pt x="16560" y="3086"/>
                      <a:pt x="18360" y="3600"/>
                    </a:cubicBezTo>
                    <a:cubicBezTo>
                      <a:pt x="18360" y="3600"/>
                      <a:pt x="18720" y="3771"/>
                      <a:pt x="18360" y="3943"/>
                    </a:cubicBezTo>
                  </a:path>
                </a:pathLst>
              </a:custGeom>
              <a:solidFill>
                <a:srgbClr val="AAC56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sp>
          <p:nvSpPr>
            <p:cNvPr id="10696" name="Shape 10696"/>
            <p:cNvSpPr/>
            <p:nvPr/>
          </p:nvSpPr>
          <p:spPr>
            <a:xfrm>
              <a:off x="3719639" y="1542467"/>
              <a:ext cx="275610" cy="25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36" h="19407" extrusionOk="0">
                  <a:moveTo>
                    <a:pt x="19286" y="9015"/>
                  </a:moveTo>
                  <a:cubicBezTo>
                    <a:pt x="20612" y="2086"/>
                    <a:pt x="12844" y="-563"/>
                    <a:pt x="10191" y="5550"/>
                  </a:cubicBezTo>
                  <a:cubicBezTo>
                    <a:pt x="9812" y="6569"/>
                    <a:pt x="9812" y="6569"/>
                    <a:pt x="9812" y="6569"/>
                  </a:cubicBezTo>
                  <a:cubicBezTo>
                    <a:pt x="9623" y="5550"/>
                    <a:pt x="9623" y="5550"/>
                    <a:pt x="9623" y="5550"/>
                  </a:cubicBezTo>
                  <a:cubicBezTo>
                    <a:pt x="9433" y="-1174"/>
                    <a:pt x="1475" y="-2193"/>
                    <a:pt x="149" y="4735"/>
                  </a:cubicBezTo>
                  <a:cubicBezTo>
                    <a:pt x="-988" y="10237"/>
                    <a:pt x="4696" y="15332"/>
                    <a:pt x="7349" y="19407"/>
                  </a:cubicBezTo>
                  <a:lnTo>
                    <a:pt x="7349" y="19407"/>
                  </a:lnTo>
                  <a:lnTo>
                    <a:pt x="7349" y="19407"/>
                  </a:lnTo>
                  <a:lnTo>
                    <a:pt x="7349" y="19407"/>
                  </a:lnTo>
                  <a:lnTo>
                    <a:pt x="7349" y="19407"/>
                  </a:lnTo>
                  <a:cubicBezTo>
                    <a:pt x="11138" y="16758"/>
                    <a:pt x="18149" y="14516"/>
                    <a:pt x="19286" y="9015"/>
                  </a:cubicBezTo>
                  <a:close/>
                </a:path>
              </a:pathLst>
            </a:custGeom>
            <a:solidFill>
              <a:srgbClr val="AAC56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697" name="Shape 10697"/>
            <p:cNvSpPr/>
            <p:nvPr/>
          </p:nvSpPr>
          <p:spPr>
            <a:xfrm>
              <a:off x="2601845" y="1381967"/>
              <a:ext cx="190581" cy="27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52" y="0"/>
                  </a:moveTo>
                  <a:cubicBezTo>
                    <a:pt x="4868" y="0"/>
                    <a:pt x="0" y="3422"/>
                    <a:pt x="0" y="7699"/>
                  </a:cubicBezTo>
                  <a:cubicBezTo>
                    <a:pt x="0" y="11762"/>
                    <a:pt x="10952" y="21600"/>
                    <a:pt x="10952" y="21600"/>
                  </a:cubicBezTo>
                  <a:cubicBezTo>
                    <a:pt x="10952" y="21600"/>
                    <a:pt x="21600" y="11762"/>
                    <a:pt x="21600" y="7699"/>
                  </a:cubicBezTo>
                  <a:cubicBezTo>
                    <a:pt x="21600" y="3422"/>
                    <a:pt x="16732" y="0"/>
                    <a:pt x="10952" y="0"/>
                  </a:cubicBezTo>
                  <a:close/>
                  <a:moveTo>
                    <a:pt x="10952" y="8768"/>
                  </a:moveTo>
                  <a:cubicBezTo>
                    <a:pt x="9127" y="8768"/>
                    <a:pt x="7606" y="7913"/>
                    <a:pt x="7606" y="6416"/>
                  </a:cubicBezTo>
                  <a:cubicBezTo>
                    <a:pt x="7606" y="5133"/>
                    <a:pt x="9127" y="4063"/>
                    <a:pt x="10952" y="4063"/>
                  </a:cubicBezTo>
                  <a:cubicBezTo>
                    <a:pt x="12777" y="4063"/>
                    <a:pt x="14299" y="5133"/>
                    <a:pt x="14299" y="6416"/>
                  </a:cubicBezTo>
                  <a:cubicBezTo>
                    <a:pt x="14299" y="7913"/>
                    <a:pt x="12777" y="8768"/>
                    <a:pt x="10952" y="8768"/>
                  </a:cubicBezTo>
                  <a:close/>
                </a:path>
              </a:pathLst>
            </a:custGeom>
            <a:solidFill>
              <a:srgbClr val="AAC56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grpSp>
          <p:nvGrpSpPr>
            <p:cNvPr id="14" name="Group 10703"/>
            <p:cNvGrpSpPr/>
            <p:nvPr/>
          </p:nvGrpSpPr>
          <p:grpSpPr>
            <a:xfrm>
              <a:off x="2591635" y="834049"/>
              <a:ext cx="348264" cy="338054"/>
              <a:chOff x="0" y="0"/>
              <a:chExt cx="348262" cy="338052"/>
            </a:xfrm>
          </p:grpSpPr>
          <p:sp>
            <p:nvSpPr>
              <p:cNvPr id="10698" name="Shape 10698"/>
              <p:cNvSpPr/>
              <p:nvPr/>
            </p:nvSpPr>
            <p:spPr>
              <a:xfrm>
                <a:off x="0" y="0"/>
                <a:ext cx="348263" cy="2144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820"/>
                    </a:moveTo>
                    <a:cubicBezTo>
                      <a:pt x="21600" y="15660"/>
                      <a:pt x="20603" y="14040"/>
                      <a:pt x="19274" y="14040"/>
                    </a:cubicBezTo>
                    <a:cubicBezTo>
                      <a:pt x="19606" y="12960"/>
                      <a:pt x="19606" y="11880"/>
                      <a:pt x="19606" y="10800"/>
                    </a:cubicBezTo>
                    <a:cubicBezTo>
                      <a:pt x="19606" y="4860"/>
                      <a:pt x="16615" y="0"/>
                      <a:pt x="12960" y="0"/>
                    </a:cubicBezTo>
                    <a:cubicBezTo>
                      <a:pt x="9305" y="0"/>
                      <a:pt x="6314" y="4860"/>
                      <a:pt x="6314" y="10530"/>
                    </a:cubicBezTo>
                    <a:cubicBezTo>
                      <a:pt x="5649" y="9720"/>
                      <a:pt x="4818" y="9180"/>
                      <a:pt x="3822" y="9180"/>
                    </a:cubicBezTo>
                    <a:cubicBezTo>
                      <a:pt x="1662" y="9180"/>
                      <a:pt x="0" y="11880"/>
                      <a:pt x="0" y="15390"/>
                    </a:cubicBezTo>
                    <a:cubicBezTo>
                      <a:pt x="0" y="18900"/>
                      <a:pt x="1662" y="21600"/>
                      <a:pt x="3822" y="21600"/>
                    </a:cubicBezTo>
                    <a:cubicBezTo>
                      <a:pt x="12628" y="21600"/>
                      <a:pt x="12628" y="21600"/>
                      <a:pt x="12628" y="21600"/>
                    </a:cubicBezTo>
                    <a:cubicBezTo>
                      <a:pt x="12960" y="21600"/>
                      <a:pt x="12960" y="21600"/>
                      <a:pt x="12960" y="21600"/>
                    </a:cubicBezTo>
                    <a:cubicBezTo>
                      <a:pt x="19274" y="21600"/>
                      <a:pt x="19274" y="21600"/>
                      <a:pt x="19274" y="21600"/>
                    </a:cubicBezTo>
                    <a:cubicBezTo>
                      <a:pt x="20603" y="21600"/>
                      <a:pt x="21600" y="19980"/>
                      <a:pt x="21600" y="17820"/>
                    </a:cubicBezTo>
                  </a:path>
                </a:pathLst>
              </a:custGeom>
              <a:solidFill>
                <a:srgbClr val="AAC56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699" name="Shape 10699"/>
              <p:cNvSpPr/>
              <p:nvPr/>
            </p:nvSpPr>
            <p:spPr>
              <a:xfrm>
                <a:off x="49914" y="235956"/>
                <a:ext cx="43330" cy="64661"/>
              </a:xfrm>
              <a:prstGeom prst="rect">
                <a:avLst/>
              </a:prstGeom>
              <a:solidFill>
                <a:srgbClr val="AAC56C"/>
              </a:solidFill>
              <a:ln w="9525" cap="flat">
                <a:noFill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defTabSz="913962"/>
                <a:endParaRPr sz="1400" kern="0" dirty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0700" name="Shape 10700"/>
              <p:cNvSpPr/>
              <p:nvPr/>
            </p:nvSpPr>
            <p:spPr>
              <a:xfrm>
                <a:off x="122516" y="271123"/>
                <a:ext cx="42195" cy="66930"/>
              </a:xfrm>
              <a:prstGeom prst="rect">
                <a:avLst/>
              </a:prstGeom>
              <a:solidFill>
                <a:srgbClr val="AAC56C"/>
              </a:solidFill>
              <a:ln w="9525" cap="flat">
                <a:noFill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defTabSz="913962"/>
                <a:endParaRPr sz="1400" kern="0" dirty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0701" name="Shape 10701"/>
              <p:cNvSpPr/>
              <p:nvPr/>
            </p:nvSpPr>
            <p:spPr>
              <a:xfrm>
                <a:off x="195117" y="235956"/>
                <a:ext cx="42195" cy="64661"/>
              </a:xfrm>
              <a:prstGeom prst="rect">
                <a:avLst/>
              </a:prstGeom>
              <a:solidFill>
                <a:srgbClr val="AAC56C"/>
              </a:solidFill>
              <a:ln w="9525" cap="flat">
                <a:noFill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defTabSz="913962"/>
                <a:endParaRPr sz="1400" kern="0" dirty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0702" name="Shape 10702"/>
              <p:cNvSpPr/>
              <p:nvPr/>
            </p:nvSpPr>
            <p:spPr>
              <a:xfrm>
                <a:off x="267719" y="271123"/>
                <a:ext cx="45599" cy="66930"/>
              </a:xfrm>
              <a:prstGeom prst="rect">
                <a:avLst/>
              </a:prstGeom>
              <a:solidFill>
                <a:srgbClr val="AAC56C"/>
              </a:solidFill>
              <a:ln w="9525" cap="flat">
                <a:noFill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defTabSz="913962"/>
                <a:endParaRPr sz="1400" kern="0" dirty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5" name="Group 10719"/>
          <p:cNvGrpSpPr/>
          <p:nvPr/>
        </p:nvGrpSpPr>
        <p:grpSpPr>
          <a:xfrm>
            <a:off x="359615" y="2424445"/>
            <a:ext cx="5714205" cy="3927685"/>
            <a:chOff x="0" y="0"/>
            <a:chExt cx="5714204" cy="3927683"/>
          </a:xfrm>
        </p:grpSpPr>
        <p:sp>
          <p:nvSpPr>
            <p:cNvPr id="10705" name="Shape 10705"/>
            <p:cNvSpPr/>
            <p:nvPr/>
          </p:nvSpPr>
          <p:spPr>
            <a:xfrm>
              <a:off x="0" y="1120083"/>
              <a:ext cx="953108" cy="950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4" y="0"/>
                    <a:pt x="0" y="4807"/>
                    <a:pt x="0" y="10770"/>
                  </a:cubicBezTo>
                  <a:cubicBezTo>
                    <a:pt x="0" y="16732"/>
                    <a:pt x="4854" y="21600"/>
                    <a:pt x="10800" y="21600"/>
                  </a:cubicBezTo>
                  <a:cubicBezTo>
                    <a:pt x="16746" y="21600"/>
                    <a:pt x="21600" y="16732"/>
                    <a:pt x="21600" y="10770"/>
                  </a:cubicBezTo>
                  <a:cubicBezTo>
                    <a:pt x="21600" y="4807"/>
                    <a:pt x="16746" y="0"/>
                    <a:pt x="10800" y="0"/>
                  </a:cubicBezTo>
                  <a:close/>
                  <a:moveTo>
                    <a:pt x="11285" y="7545"/>
                  </a:moveTo>
                  <a:cubicBezTo>
                    <a:pt x="11285" y="14968"/>
                    <a:pt x="11285" y="14968"/>
                    <a:pt x="11285" y="14968"/>
                  </a:cubicBezTo>
                  <a:cubicBezTo>
                    <a:pt x="11285" y="15941"/>
                    <a:pt x="10011" y="16793"/>
                    <a:pt x="8494" y="16793"/>
                  </a:cubicBezTo>
                  <a:cubicBezTo>
                    <a:pt x="6978" y="16793"/>
                    <a:pt x="5703" y="15941"/>
                    <a:pt x="5703" y="14968"/>
                  </a:cubicBezTo>
                  <a:cubicBezTo>
                    <a:pt x="5703" y="13934"/>
                    <a:pt x="6978" y="13082"/>
                    <a:pt x="8494" y="13082"/>
                  </a:cubicBezTo>
                  <a:cubicBezTo>
                    <a:pt x="9222" y="13082"/>
                    <a:pt x="9829" y="13264"/>
                    <a:pt x="10315" y="13568"/>
                  </a:cubicBezTo>
                  <a:cubicBezTo>
                    <a:pt x="10315" y="4746"/>
                    <a:pt x="10315" y="4746"/>
                    <a:pt x="10315" y="4746"/>
                  </a:cubicBezTo>
                  <a:cubicBezTo>
                    <a:pt x="11285" y="4746"/>
                    <a:pt x="11285" y="4746"/>
                    <a:pt x="11285" y="4746"/>
                  </a:cubicBezTo>
                  <a:cubicBezTo>
                    <a:pt x="11285" y="4746"/>
                    <a:pt x="15290" y="4746"/>
                    <a:pt x="15897" y="11256"/>
                  </a:cubicBezTo>
                  <a:cubicBezTo>
                    <a:pt x="14926" y="9857"/>
                    <a:pt x="13591" y="7180"/>
                    <a:pt x="11285" y="7545"/>
                  </a:cubicBezTo>
                  <a:close/>
                </a:path>
              </a:pathLst>
            </a:custGeom>
            <a:solidFill>
              <a:srgbClr val="F7AB13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grpSp>
          <p:nvGrpSpPr>
            <p:cNvPr id="16" name="Group 10708"/>
            <p:cNvGrpSpPr/>
            <p:nvPr/>
          </p:nvGrpSpPr>
          <p:grpSpPr>
            <a:xfrm>
              <a:off x="1080186" y="2971620"/>
              <a:ext cx="953108" cy="956064"/>
              <a:chOff x="0" y="0"/>
              <a:chExt cx="953107" cy="956062"/>
            </a:xfrm>
          </p:grpSpPr>
          <p:sp>
            <p:nvSpPr>
              <p:cNvPr id="10706" name="Shape 10706"/>
              <p:cNvSpPr/>
              <p:nvPr/>
            </p:nvSpPr>
            <p:spPr>
              <a:xfrm>
                <a:off x="0" y="0"/>
                <a:ext cx="953108" cy="9560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793" y="0"/>
                      <a:pt x="0" y="4840"/>
                      <a:pt x="0" y="10830"/>
                    </a:cubicBezTo>
                    <a:cubicBezTo>
                      <a:pt x="0" y="16760"/>
                      <a:pt x="4793" y="21600"/>
                      <a:pt x="10800" y="21600"/>
                    </a:cubicBezTo>
                    <a:cubicBezTo>
                      <a:pt x="16807" y="21600"/>
                      <a:pt x="21600" y="16760"/>
                      <a:pt x="21600" y="10830"/>
                    </a:cubicBezTo>
                    <a:cubicBezTo>
                      <a:pt x="21600" y="4840"/>
                      <a:pt x="16807" y="0"/>
                      <a:pt x="10800" y="0"/>
                    </a:cubicBezTo>
                    <a:close/>
                    <a:moveTo>
                      <a:pt x="16746" y="16215"/>
                    </a:moveTo>
                    <a:cubicBezTo>
                      <a:pt x="4854" y="16215"/>
                      <a:pt x="4854" y="16215"/>
                      <a:pt x="4854" y="16215"/>
                    </a:cubicBezTo>
                    <a:cubicBezTo>
                      <a:pt x="4854" y="11496"/>
                      <a:pt x="4854" y="11496"/>
                      <a:pt x="4854" y="11496"/>
                    </a:cubicBezTo>
                    <a:cubicBezTo>
                      <a:pt x="8980" y="11496"/>
                      <a:pt x="8980" y="11496"/>
                      <a:pt x="8980" y="11496"/>
                    </a:cubicBezTo>
                    <a:cubicBezTo>
                      <a:pt x="8980" y="12706"/>
                      <a:pt x="8980" y="12706"/>
                      <a:pt x="8980" y="12706"/>
                    </a:cubicBezTo>
                    <a:cubicBezTo>
                      <a:pt x="8980" y="13553"/>
                      <a:pt x="8980" y="13553"/>
                      <a:pt x="8980" y="13553"/>
                    </a:cubicBezTo>
                    <a:cubicBezTo>
                      <a:pt x="12620" y="13553"/>
                      <a:pt x="12620" y="13553"/>
                      <a:pt x="12620" y="13553"/>
                    </a:cubicBezTo>
                    <a:cubicBezTo>
                      <a:pt x="12620" y="13553"/>
                      <a:pt x="12620" y="13553"/>
                      <a:pt x="12620" y="13553"/>
                    </a:cubicBezTo>
                    <a:cubicBezTo>
                      <a:pt x="12620" y="12706"/>
                      <a:pt x="12620" y="12706"/>
                      <a:pt x="12620" y="12706"/>
                    </a:cubicBezTo>
                    <a:cubicBezTo>
                      <a:pt x="12620" y="11496"/>
                      <a:pt x="12620" y="11496"/>
                      <a:pt x="12620" y="11496"/>
                    </a:cubicBezTo>
                    <a:cubicBezTo>
                      <a:pt x="16746" y="11496"/>
                      <a:pt x="16746" y="11496"/>
                      <a:pt x="16746" y="11496"/>
                    </a:cubicBezTo>
                    <a:lnTo>
                      <a:pt x="16746" y="16215"/>
                    </a:lnTo>
                    <a:close/>
                    <a:moveTo>
                      <a:pt x="16746" y="10649"/>
                    </a:moveTo>
                    <a:cubicBezTo>
                      <a:pt x="11771" y="10649"/>
                      <a:pt x="11771" y="10649"/>
                      <a:pt x="11771" y="10649"/>
                    </a:cubicBezTo>
                    <a:cubicBezTo>
                      <a:pt x="11771" y="10649"/>
                      <a:pt x="11771" y="10649"/>
                      <a:pt x="11771" y="10649"/>
                    </a:cubicBezTo>
                    <a:cubicBezTo>
                      <a:pt x="11771" y="10649"/>
                      <a:pt x="11771" y="10649"/>
                      <a:pt x="11771" y="10649"/>
                    </a:cubicBezTo>
                    <a:cubicBezTo>
                      <a:pt x="11771" y="12706"/>
                      <a:pt x="11771" y="12706"/>
                      <a:pt x="11771" y="12706"/>
                    </a:cubicBezTo>
                    <a:cubicBezTo>
                      <a:pt x="9829" y="12706"/>
                      <a:pt x="9829" y="12706"/>
                      <a:pt x="9829" y="12706"/>
                    </a:cubicBezTo>
                    <a:cubicBezTo>
                      <a:pt x="9829" y="10649"/>
                      <a:pt x="9829" y="10649"/>
                      <a:pt x="9829" y="10649"/>
                    </a:cubicBezTo>
                    <a:cubicBezTo>
                      <a:pt x="9829" y="10649"/>
                      <a:pt x="9829" y="10649"/>
                      <a:pt x="9829" y="10649"/>
                    </a:cubicBezTo>
                    <a:cubicBezTo>
                      <a:pt x="4854" y="10649"/>
                      <a:pt x="4854" y="10649"/>
                      <a:pt x="4854" y="10649"/>
                    </a:cubicBezTo>
                    <a:cubicBezTo>
                      <a:pt x="4854" y="7321"/>
                      <a:pt x="4854" y="7321"/>
                      <a:pt x="4854" y="7321"/>
                    </a:cubicBezTo>
                    <a:cubicBezTo>
                      <a:pt x="8434" y="7321"/>
                      <a:pt x="8434" y="7321"/>
                      <a:pt x="8434" y="7321"/>
                    </a:cubicBezTo>
                    <a:cubicBezTo>
                      <a:pt x="8434" y="7321"/>
                      <a:pt x="8434" y="7321"/>
                      <a:pt x="8434" y="7321"/>
                    </a:cubicBezTo>
                    <a:cubicBezTo>
                      <a:pt x="8434" y="5022"/>
                      <a:pt x="8434" y="5022"/>
                      <a:pt x="8434" y="5022"/>
                    </a:cubicBezTo>
                    <a:cubicBezTo>
                      <a:pt x="13166" y="5022"/>
                      <a:pt x="13166" y="5022"/>
                      <a:pt x="13166" y="5022"/>
                    </a:cubicBezTo>
                    <a:cubicBezTo>
                      <a:pt x="13166" y="7321"/>
                      <a:pt x="13166" y="7321"/>
                      <a:pt x="13166" y="7321"/>
                    </a:cubicBezTo>
                    <a:cubicBezTo>
                      <a:pt x="13166" y="7321"/>
                      <a:pt x="13166" y="7321"/>
                      <a:pt x="13166" y="7321"/>
                    </a:cubicBezTo>
                    <a:cubicBezTo>
                      <a:pt x="16746" y="7321"/>
                      <a:pt x="16746" y="7321"/>
                      <a:pt x="16746" y="7321"/>
                    </a:cubicBezTo>
                    <a:lnTo>
                      <a:pt x="16746" y="10649"/>
                    </a:lnTo>
                    <a:close/>
                  </a:path>
                </a:pathLst>
              </a:custGeom>
              <a:solidFill>
                <a:srgbClr val="F7AB13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07" name="Shape 10707"/>
              <p:cNvSpPr/>
              <p:nvPr/>
            </p:nvSpPr>
            <p:spPr>
              <a:xfrm>
                <a:off x="428528" y="288148"/>
                <a:ext cx="96051" cy="35466"/>
              </a:xfrm>
              <a:prstGeom prst="rect">
                <a:avLst/>
              </a:prstGeom>
              <a:solidFill>
                <a:srgbClr val="F7AB13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sp>
          <p:nvSpPr>
            <p:cNvPr id="10709" name="Shape 10709"/>
            <p:cNvSpPr/>
            <p:nvPr/>
          </p:nvSpPr>
          <p:spPr>
            <a:xfrm>
              <a:off x="4758142" y="0"/>
              <a:ext cx="956063" cy="95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70" y="0"/>
                  </a:moveTo>
                  <a:cubicBezTo>
                    <a:pt x="4840" y="0"/>
                    <a:pt x="0" y="4854"/>
                    <a:pt x="0" y="10800"/>
                  </a:cubicBezTo>
                  <a:cubicBezTo>
                    <a:pt x="0" y="16807"/>
                    <a:pt x="4840" y="21600"/>
                    <a:pt x="10770" y="21600"/>
                  </a:cubicBezTo>
                  <a:cubicBezTo>
                    <a:pt x="16760" y="21600"/>
                    <a:pt x="21600" y="16807"/>
                    <a:pt x="21600" y="10800"/>
                  </a:cubicBezTo>
                  <a:cubicBezTo>
                    <a:pt x="21600" y="4854"/>
                    <a:pt x="16760" y="0"/>
                    <a:pt x="10770" y="0"/>
                  </a:cubicBezTo>
                  <a:close/>
                  <a:moveTo>
                    <a:pt x="13311" y="4672"/>
                  </a:moveTo>
                  <a:cubicBezTo>
                    <a:pt x="15610" y="4672"/>
                    <a:pt x="15610" y="4672"/>
                    <a:pt x="15610" y="4672"/>
                  </a:cubicBezTo>
                  <a:cubicBezTo>
                    <a:pt x="15610" y="7584"/>
                    <a:pt x="15610" y="7584"/>
                    <a:pt x="15610" y="7584"/>
                  </a:cubicBezTo>
                  <a:cubicBezTo>
                    <a:pt x="13311" y="5703"/>
                    <a:pt x="13311" y="5703"/>
                    <a:pt x="13311" y="5703"/>
                  </a:cubicBezTo>
                  <a:lnTo>
                    <a:pt x="13311" y="4672"/>
                  </a:lnTo>
                  <a:close/>
                  <a:moveTo>
                    <a:pt x="15610" y="12135"/>
                  </a:moveTo>
                  <a:cubicBezTo>
                    <a:pt x="15610" y="16503"/>
                    <a:pt x="15610" y="16503"/>
                    <a:pt x="15610" y="16503"/>
                  </a:cubicBezTo>
                  <a:cubicBezTo>
                    <a:pt x="12585" y="16503"/>
                    <a:pt x="12585" y="16503"/>
                    <a:pt x="12585" y="16503"/>
                  </a:cubicBezTo>
                  <a:cubicBezTo>
                    <a:pt x="12585" y="11225"/>
                    <a:pt x="12585" y="11225"/>
                    <a:pt x="12585" y="11225"/>
                  </a:cubicBezTo>
                  <a:cubicBezTo>
                    <a:pt x="9015" y="11225"/>
                    <a:pt x="9015" y="11225"/>
                    <a:pt x="9015" y="11225"/>
                  </a:cubicBezTo>
                  <a:cubicBezTo>
                    <a:pt x="9015" y="16503"/>
                    <a:pt x="9015" y="16503"/>
                    <a:pt x="9015" y="16503"/>
                  </a:cubicBezTo>
                  <a:cubicBezTo>
                    <a:pt x="5929" y="16503"/>
                    <a:pt x="5929" y="16503"/>
                    <a:pt x="5929" y="16503"/>
                  </a:cubicBezTo>
                  <a:cubicBezTo>
                    <a:pt x="5929" y="11164"/>
                    <a:pt x="5929" y="11164"/>
                    <a:pt x="5929" y="11164"/>
                  </a:cubicBezTo>
                  <a:cubicBezTo>
                    <a:pt x="10770" y="7160"/>
                    <a:pt x="10770" y="7160"/>
                    <a:pt x="10770" y="7160"/>
                  </a:cubicBezTo>
                  <a:cubicBezTo>
                    <a:pt x="13311" y="9222"/>
                    <a:pt x="13311" y="9222"/>
                    <a:pt x="13311" y="9222"/>
                  </a:cubicBezTo>
                  <a:cubicBezTo>
                    <a:pt x="15610" y="11164"/>
                    <a:pt x="15610" y="11164"/>
                    <a:pt x="15610" y="11164"/>
                  </a:cubicBezTo>
                  <a:lnTo>
                    <a:pt x="15610" y="12135"/>
                  </a:lnTo>
                  <a:close/>
                  <a:moveTo>
                    <a:pt x="16699" y="11528"/>
                  </a:moveTo>
                  <a:cubicBezTo>
                    <a:pt x="15610" y="10618"/>
                    <a:pt x="15610" y="10618"/>
                    <a:pt x="15610" y="10618"/>
                  </a:cubicBezTo>
                  <a:cubicBezTo>
                    <a:pt x="13311" y="8737"/>
                    <a:pt x="13311" y="8737"/>
                    <a:pt x="13311" y="8737"/>
                  </a:cubicBezTo>
                  <a:cubicBezTo>
                    <a:pt x="10770" y="6674"/>
                    <a:pt x="10770" y="6674"/>
                    <a:pt x="10770" y="6674"/>
                  </a:cubicBezTo>
                  <a:cubicBezTo>
                    <a:pt x="5929" y="10618"/>
                    <a:pt x="5929" y="10618"/>
                    <a:pt x="5929" y="10618"/>
                  </a:cubicBezTo>
                  <a:cubicBezTo>
                    <a:pt x="4901" y="11528"/>
                    <a:pt x="4901" y="11528"/>
                    <a:pt x="4901" y="11528"/>
                  </a:cubicBezTo>
                  <a:cubicBezTo>
                    <a:pt x="3630" y="10011"/>
                    <a:pt x="3630" y="10011"/>
                    <a:pt x="3630" y="10011"/>
                  </a:cubicBezTo>
                  <a:cubicBezTo>
                    <a:pt x="10770" y="4187"/>
                    <a:pt x="10770" y="4187"/>
                    <a:pt x="10770" y="4187"/>
                  </a:cubicBezTo>
                  <a:cubicBezTo>
                    <a:pt x="13311" y="6189"/>
                    <a:pt x="13311" y="6189"/>
                    <a:pt x="13311" y="6189"/>
                  </a:cubicBezTo>
                  <a:cubicBezTo>
                    <a:pt x="15610" y="8130"/>
                    <a:pt x="15610" y="8130"/>
                    <a:pt x="15610" y="8130"/>
                  </a:cubicBezTo>
                  <a:cubicBezTo>
                    <a:pt x="17909" y="10011"/>
                    <a:pt x="17909" y="10011"/>
                    <a:pt x="17909" y="10011"/>
                  </a:cubicBezTo>
                  <a:lnTo>
                    <a:pt x="16699" y="11528"/>
                  </a:lnTo>
                  <a:close/>
                </a:path>
              </a:pathLst>
            </a:custGeom>
            <a:solidFill>
              <a:srgbClr val="F7AB13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grpSp>
          <p:nvGrpSpPr>
            <p:cNvPr id="17" name="Group 10712"/>
            <p:cNvGrpSpPr/>
            <p:nvPr/>
          </p:nvGrpSpPr>
          <p:grpSpPr>
            <a:xfrm>
              <a:off x="3643968" y="66494"/>
              <a:ext cx="768397" cy="766919"/>
              <a:chOff x="0" y="0"/>
              <a:chExt cx="768396" cy="766918"/>
            </a:xfrm>
          </p:grpSpPr>
          <p:sp>
            <p:nvSpPr>
              <p:cNvPr id="10710" name="Shape 10710"/>
              <p:cNvSpPr/>
              <p:nvPr/>
            </p:nvSpPr>
            <p:spPr>
              <a:xfrm>
                <a:off x="332478" y="353166"/>
                <a:ext cx="66497" cy="91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0329"/>
                    </a:moveTo>
                    <a:cubicBezTo>
                      <a:pt x="0" y="21600"/>
                      <a:pt x="1728" y="21600"/>
                      <a:pt x="2592" y="21600"/>
                    </a:cubicBezTo>
                    <a:cubicBezTo>
                      <a:pt x="7776" y="21600"/>
                      <a:pt x="15552" y="17788"/>
                      <a:pt x="21600" y="0"/>
                    </a:cubicBezTo>
                    <a:cubicBezTo>
                      <a:pt x="17280" y="0"/>
                      <a:pt x="12960" y="1271"/>
                      <a:pt x="11232" y="2541"/>
                    </a:cubicBezTo>
                    <a:cubicBezTo>
                      <a:pt x="5184" y="6988"/>
                      <a:pt x="0" y="14612"/>
                      <a:pt x="0" y="20329"/>
                    </a:cubicBezTo>
                    <a:close/>
                  </a:path>
                </a:pathLst>
              </a:custGeom>
              <a:solidFill>
                <a:srgbClr val="F7AB13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11" name="Shape 10711"/>
              <p:cNvSpPr/>
              <p:nvPr/>
            </p:nvSpPr>
            <p:spPr>
              <a:xfrm>
                <a:off x="0" y="0"/>
                <a:ext cx="768397" cy="7669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2" y="0"/>
                    </a:moveTo>
                    <a:cubicBezTo>
                      <a:pt x="4817" y="0"/>
                      <a:pt x="0" y="4834"/>
                      <a:pt x="0" y="10800"/>
                    </a:cubicBezTo>
                    <a:cubicBezTo>
                      <a:pt x="0" y="16766"/>
                      <a:pt x="4817" y="21600"/>
                      <a:pt x="10762" y="21600"/>
                    </a:cubicBezTo>
                    <a:cubicBezTo>
                      <a:pt x="16783" y="21600"/>
                      <a:pt x="21600" y="16766"/>
                      <a:pt x="21600" y="10800"/>
                    </a:cubicBezTo>
                    <a:cubicBezTo>
                      <a:pt x="21600" y="4834"/>
                      <a:pt x="16783" y="0"/>
                      <a:pt x="10762" y="0"/>
                    </a:cubicBezTo>
                    <a:close/>
                    <a:moveTo>
                      <a:pt x="16708" y="12915"/>
                    </a:moveTo>
                    <a:cubicBezTo>
                      <a:pt x="15955" y="14048"/>
                      <a:pt x="14902" y="14652"/>
                      <a:pt x="13547" y="14652"/>
                    </a:cubicBezTo>
                    <a:cubicBezTo>
                      <a:pt x="12569" y="14652"/>
                      <a:pt x="12117" y="14350"/>
                      <a:pt x="11590" y="13897"/>
                    </a:cubicBezTo>
                    <a:cubicBezTo>
                      <a:pt x="10988" y="14350"/>
                      <a:pt x="10386" y="14652"/>
                      <a:pt x="9408" y="14652"/>
                    </a:cubicBezTo>
                    <a:cubicBezTo>
                      <a:pt x="7902" y="14652"/>
                      <a:pt x="6849" y="13745"/>
                      <a:pt x="6849" y="12462"/>
                    </a:cubicBezTo>
                    <a:cubicBezTo>
                      <a:pt x="6849" y="11329"/>
                      <a:pt x="7451" y="9969"/>
                      <a:pt x="8279" y="9063"/>
                    </a:cubicBezTo>
                    <a:cubicBezTo>
                      <a:pt x="8956" y="8308"/>
                      <a:pt x="10010" y="7779"/>
                      <a:pt x="12794" y="7779"/>
                    </a:cubicBezTo>
                    <a:cubicBezTo>
                      <a:pt x="13020" y="7779"/>
                      <a:pt x="13321" y="7779"/>
                      <a:pt x="13547" y="7779"/>
                    </a:cubicBezTo>
                    <a:cubicBezTo>
                      <a:pt x="14074" y="7855"/>
                      <a:pt x="14074" y="7855"/>
                      <a:pt x="14074" y="7855"/>
                    </a:cubicBezTo>
                    <a:cubicBezTo>
                      <a:pt x="13923" y="8308"/>
                      <a:pt x="13923" y="8308"/>
                      <a:pt x="13923" y="8308"/>
                    </a:cubicBezTo>
                    <a:cubicBezTo>
                      <a:pt x="13397" y="11253"/>
                      <a:pt x="13397" y="11253"/>
                      <a:pt x="13397" y="11253"/>
                    </a:cubicBezTo>
                    <a:cubicBezTo>
                      <a:pt x="13321" y="11253"/>
                      <a:pt x="13321" y="11329"/>
                      <a:pt x="13321" y="11404"/>
                    </a:cubicBezTo>
                    <a:cubicBezTo>
                      <a:pt x="13321" y="11631"/>
                      <a:pt x="13171" y="12008"/>
                      <a:pt x="13171" y="12235"/>
                    </a:cubicBezTo>
                    <a:cubicBezTo>
                      <a:pt x="13171" y="12462"/>
                      <a:pt x="13321" y="12537"/>
                      <a:pt x="13622" y="12537"/>
                    </a:cubicBezTo>
                    <a:cubicBezTo>
                      <a:pt x="14074" y="12537"/>
                      <a:pt x="14450" y="12235"/>
                      <a:pt x="14751" y="11631"/>
                    </a:cubicBezTo>
                    <a:cubicBezTo>
                      <a:pt x="15052" y="11027"/>
                      <a:pt x="15128" y="10271"/>
                      <a:pt x="15128" y="9894"/>
                    </a:cubicBezTo>
                    <a:cubicBezTo>
                      <a:pt x="15128" y="8761"/>
                      <a:pt x="14751" y="7779"/>
                      <a:pt x="13999" y="7099"/>
                    </a:cubicBezTo>
                    <a:cubicBezTo>
                      <a:pt x="13246" y="6344"/>
                      <a:pt x="12192" y="6042"/>
                      <a:pt x="10988" y="6042"/>
                    </a:cubicBezTo>
                    <a:cubicBezTo>
                      <a:pt x="8429" y="6042"/>
                      <a:pt x="5946" y="8081"/>
                      <a:pt x="5946" y="12159"/>
                    </a:cubicBezTo>
                    <a:cubicBezTo>
                      <a:pt x="5946" y="13368"/>
                      <a:pt x="6322" y="14350"/>
                      <a:pt x="7075" y="15029"/>
                    </a:cubicBezTo>
                    <a:cubicBezTo>
                      <a:pt x="7827" y="15709"/>
                      <a:pt x="8881" y="16087"/>
                      <a:pt x="10160" y="16087"/>
                    </a:cubicBezTo>
                    <a:cubicBezTo>
                      <a:pt x="12117" y="16087"/>
                      <a:pt x="13698" y="15331"/>
                      <a:pt x="15128" y="14576"/>
                    </a:cubicBezTo>
                    <a:cubicBezTo>
                      <a:pt x="15504" y="14425"/>
                      <a:pt x="15504" y="14425"/>
                      <a:pt x="15504" y="14425"/>
                    </a:cubicBezTo>
                    <a:cubicBezTo>
                      <a:pt x="15654" y="14803"/>
                      <a:pt x="15654" y="14803"/>
                      <a:pt x="15654" y="14803"/>
                    </a:cubicBezTo>
                    <a:cubicBezTo>
                      <a:pt x="16256" y="16011"/>
                      <a:pt x="16256" y="16011"/>
                      <a:pt x="16256" y="16011"/>
                    </a:cubicBezTo>
                    <a:cubicBezTo>
                      <a:pt x="16407" y="16389"/>
                      <a:pt x="16407" y="16389"/>
                      <a:pt x="16407" y="16389"/>
                    </a:cubicBezTo>
                    <a:cubicBezTo>
                      <a:pt x="16106" y="16540"/>
                      <a:pt x="16106" y="16540"/>
                      <a:pt x="16106" y="16540"/>
                    </a:cubicBezTo>
                    <a:cubicBezTo>
                      <a:pt x="14224" y="17597"/>
                      <a:pt x="12117" y="18126"/>
                      <a:pt x="10010" y="18126"/>
                    </a:cubicBezTo>
                    <a:cubicBezTo>
                      <a:pt x="8354" y="18126"/>
                      <a:pt x="6774" y="17597"/>
                      <a:pt x="5569" y="16691"/>
                    </a:cubicBezTo>
                    <a:cubicBezTo>
                      <a:pt x="4139" y="15634"/>
                      <a:pt x="3462" y="14048"/>
                      <a:pt x="3462" y="12084"/>
                    </a:cubicBezTo>
                    <a:cubicBezTo>
                      <a:pt x="3462" y="10120"/>
                      <a:pt x="4139" y="8157"/>
                      <a:pt x="5344" y="6646"/>
                    </a:cubicBezTo>
                    <a:cubicBezTo>
                      <a:pt x="6322" y="5438"/>
                      <a:pt x="8128" y="3927"/>
                      <a:pt x="11139" y="3927"/>
                    </a:cubicBezTo>
                    <a:cubicBezTo>
                      <a:pt x="12569" y="3927"/>
                      <a:pt x="14149" y="4456"/>
                      <a:pt x="15353" y="5287"/>
                    </a:cubicBezTo>
                    <a:cubicBezTo>
                      <a:pt x="16332" y="6042"/>
                      <a:pt x="17611" y="7401"/>
                      <a:pt x="17611" y="9743"/>
                    </a:cubicBezTo>
                    <a:cubicBezTo>
                      <a:pt x="17611" y="10876"/>
                      <a:pt x="17235" y="12008"/>
                      <a:pt x="16708" y="12915"/>
                    </a:cubicBezTo>
                    <a:close/>
                  </a:path>
                </a:pathLst>
              </a:custGeom>
              <a:solidFill>
                <a:srgbClr val="F7AB13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sp>
          <p:nvSpPr>
            <p:cNvPr id="10713" name="Shape 10713"/>
            <p:cNvSpPr/>
            <p:nvPr/>
          </p:nvSpPr>
          <p:spPr>
            <a:xfrm>
              <a:off x="3231126" y="1810341"/>
              <a:ext cx="319903" cy="34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60" y="0"/>
                  </a:moveTo>
                  <a:lnTo>
                    <a:pt x="11106" y="140"/>
                  </a:lnTo>
                  <a:lnTo>
                    <a:pt x="230" y="15288"/>
                  </a:lnTo>
                  <a:lnTo>
                    <a:pt x="0" y="15288"/>
                  </a:lnTo>
                  <a:lnTo>
                    <a:pt x="230" y="15429"/>
                  </a:lnTo>
                  <a:lnTo>
                    <a:pt x="10187" y="21600"/>
                  </a:lnTo>
                  <a:lnTo>
                    <a:pt x="10340" y="21600"/>
                  </a:lnTo>
                  <a:lnTo>
                    <a:pt x="10340" y="21600"/>
                  </a:lnTo>
                  <a:lnTo>
                    <a:pt x="21447" y="6452"/>
                  </a:lnTo>
                  <a:lnTo>
                    <a:pt x="21600" y="6312"/>
                  </a:lnTo>
                  <a:lnTo>
                    <a:pt x="21447" y="6312"/>
                  </a:lnTo>
                  <a:lnTo>
                    <a:pt x="19072" y="4769"/>
                  </a:lnTo>
                  <a:lnTo>
                    <a:pt x="20145" y="3296"/>
                  </a:lnTo>
                  <a:lnTo>
                    <a:pt x="20145" y="3156"/>
                  </a:lnTo>
                  <a:lnTo>
                    <a:pt x="20145" y="3156"/>
                  </a:lnTo>
                  <a:lnTo>
                    <a:pt x="15089" y="0"/>
                  </a:lnTo>
                  <a:lnTo>
                    <a:pt x="14936" y="0"/>
                  </a:lnTo>
                  <a:lnTo>
                    <a:pt x="14936" y="0"/>
                  </a:lnTo>
                  <a:lnTo>
                    <a:pt x="13787" y="1683"/>
                  </a:lnTo>
                  <a:lnTo>
                    <a:pt x="11260" y="140"/>
                  </a:lnTo>
                  <a:lnTo>
                    <a:pt x="11260" y="0"/>
                  </a:lnTo>
                  <a:close/>
                  <a:moveTo>
                    <a:pt x="13098" y="14797"/>
                  </a:moveTo>
                  <a:lnTo>
                    <a:pt x="5821" y="10309"/>
                  </a:lnTo>
                  <a:lnTo>
                    <a:pt x="8349" y="6803"/>
                  </a:lnTo>
                  <a:lnTo>
                    <a:pt x="15779" y="11291"/>
                  </a:lnTo>
                  <a:lnTo>
                    <a:pt x="13098" y="14797"/>
                  </a:lnTo>
                  <a:close/>
                  <a:moveTo>
                    <a:pt x="9804" y="19216"/>
                  </a:moveTo>
                  <a:lnTo>
                    <a:pt x="2604" y="14797"/>
                  </a:lnTo>
                  <a:lnTo>
                    <a:pt x="5132" y="11291"/>
                  </a:lnTo>
                  <a:lnTo>
                    <a:pt x="12562" y="15779"/>
                  </a:lnTo>
                  <a:lnTo>
                    <a:pt x="9804" y="19216"/>
                  </a:lnTo>
                  <a:close/>
                </a:path>
              </a:pathLst>
            </a:custGeom>
            <a:solidFill>
              <a:srgbClr val="F7AB13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grpSp>
          <p:nvGrpSpPr>
            <p:cNvPr id="18" name="Group 10716"/>
            <p:cNvGrpSpPr/>
            <p:nvPr/>
          </p:nvGrpSpPr>
          <p:grpSpPr>
            <a:xfrm>
              <a:off x="2332677" y="300242"/>
              <a:ext cx="255161" cy="259058"/>
              <a:chOff x="0" y="0"/>
              <a:chExt cx="255159" cy="259056"/>
            </a:xfrm>
          </p:grpSpPr>
          <p:sp>
            <p:nvSpPr>
              <p:cNvPr id="10714" name="Shape 10714"/>
              <p:cNvSpPr/>
              <p:nvPr/>
            </p:nvSpPr>
            <p:spPr>
              <a:xfrm>
                <a:off x="0" y="-1"/>
                <a:ext cx="246167" cy="137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35" extrusionOk="0">
                    <a:moveTo>
                      <a:pt x="6104" y="10317"/>
                    </a:moveTo>
                    <a:cubicBezTo>
                      <a:pt x="8452" y="5997"/>
                      <a:pt x="12443" y="5604"/>
                      <a:pt x="15261" y="8353"/>
                    </a:cubicBezTo>
                    <a:cubicBezTo>
                      <a:pt x="14322" y="9924"/>
                      <a:pt x="13148" y="11888"/>
                      <a:pt x="13148" y="11888"/>
                    </a:cubicBezTo>
                    <a:cubicBezTo>
                      <a:pt x="12443" y="13459"/>
                      <a:pt x="13383" y="14637"/>
                      <a:pt x="13852" y="14637"/>
                    </a:cubicBezTo>
                    <a:cubicBezTo>
                      <a:pt x="19017" y="14637"/>
                      <a:pt x="19017" y="14637"/>
                      <a:pt x="19017" y="14637"/>
                    </a:cubicBezTo>
                    <a:cubicBezTo>
                      <a:pt x="19252" y="14637"/>
                      <a:pt x="19487" y="14637"/>
                      <a:pt x="19487" y="14637"/>
                    </a:cubicBezTo>
                    <a:cubicBezTo>
                      <a:pt x="19957" y="14637"/>
                      <a:pt x="19957" y="14637"/>
                      <a:pt x="19957" y="14637"/>
                    </a:cubicBezTo>
                    <a:cubicBezTo>
                      <a:pt x="21130" y="14637"/>
                      <a:pt x="21130" y="14637"/>
                      <a:pt x="21130" y="14637"/>
                    </a:cubicBezTo>
                    <a:cubicBezTo>
                      <a:pt x="21365" y="14637"/>
                      <a:pt x="21600" y="14244"/>
                      <a:pt x="21600" y="13459"/>
                    </a:cubicBezTo>
                    <a:cubicBezTo>
                      <a:pt x="21600" y="1284"/>
                      <a:pt x="21600" y="1284"/>
                      <a:pt x="21600" y="1284"/>
                    </a:cubicBezTo>
                    <a:cubicBezTo>
                      <a:pt x="21600" y="499"/>
                      <a:pt x="20896" y="-680"/>
                      <a:pt x="20191" y="499"/>
                    </a:cubicBezTo>
                    <a:cubicBezTo>
                      <a:pt x="20191" y="499"/>
                      <a:pt x="18783" y="2462"/>
                      <a:pt x="18078" y="4033"/>
                    </a:cubicBezTo>
                    <a:cubicBezTo>
                      <a:pt x="13617" y="-1465"/>
                      <a:pt x="7278" y="-680"/>
                      <a:pt x="3287" y="5997"/>
                    </a:cubicBezTo>
                    <a:cubicBezTo>
                      <a:pt x="1174" y="9924"/>
                      <a:pt x="0" y="15030"/>
                      <a:pt x="0" y="20135"/>
                    </a:cubicBezTo>
                    <a:cubicBezTo>
                      <a:pt x="3991" y="20135"/>
                      <a:pt x="3991" y="20135"/>
                      <a:pt x="3991" y="20135"/>
                    </a:cubicBezTo>
                    <a:cubicBezTo>
                      <a:pt x="3757" y="16600"/>
                      <a:pt x="4461" y="13066"/>
                      <a:pt x="6104" y="10317"/>
                    </a:cubicBezTo>
                  </a:path>
                </a:pathLst>
              </a:custGeom>
              <a:solidFill>
                <a:srgbClr val="F7AB13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15" name="Shape 10715"/>
              <p:cNvSpPr/>
              <p:nvPr/>
            </p:nvSpPr>
            <p:spPr>
              <a:xfrm>
                <a:off x="10209" y="121587"/>
                <a:ext cx="244951" cy="1374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5" h="20135" extrusionOk="0">
                    <a:moveTo>
                      <a:pt x="17609" y="0"/>
                    </a:moveTo>
                    <a:cubicBezTo>
                      <a:pt x="17843" y="3535"/>
                      <a:pt x="17139" y="7069"/>
                      <a:pt x="15496" y="9818"/>
                    </a:cubicBezTo>
                    <a:cubicBezTo>
                      <a:pt x="12913" y="14138"/>
                      <a:pt x="9157" y="14531"/>
                      <a:pt x="6339" y="11782"/>
                    </a:cubicBezTo>
                    <a:cubicBezTo>
                      <a:pt x="7278" y="10211"/>
                      <a:pt x="8452" y="8247"/>
                      <a:pt x="8452" y="8247"/>
                    </a:cubicBezTo>
                    <a:cubicBezTo>
                      <a:pt x="9157" y="6676"/>
                      <a:pt x="8217" y="5498"/>
                      <a:pt x="7748" y="5498"/>
                    </a:cubicBezTo>
                    <a:cubicBezTo>
                      <a:pt x="2583" y="5498"/>
                      <a:pt x="2583" y="5498"/>
                      <a:pt x="2583" y="5498"/>
                    </a:cubicBezTo>
                    <a:cubicBezTo>
                      <a:pt x="2113" y="5498"/>
                      <a:pt x="1878" y="5498"/>
                      <a:pt x="1878" y="5498"/>
                    </a:cubicBezTo>
                    <a:cubicBezTo>
                      <a:pt x="1409" y="5498"/>
                      <a:pt x="1409" y="5498"/>
                      <a:pt x="1409" y="5498"/>
                    </a:cubicBezTo>
                    <a:cubicBezTo>
                      <a:pt x="470" y="5498"/>
                      <a:pt x="470" y="5498"/>
                      <a:pt x="470" y="5498"/>
                    </a:cubicBezTo>
                    <a:cubicBezTo>
                      <a:pt x="235" y="5498"/>
                      <a:pt x="0" y="5891"/>
                      <a:pt x="0" y="6676"/>
                    </a:cubicBezTo>
                    <a:cubicBezTo>
                      <a:pt x="0" y="18851"/>
                      <a:pt x="0" y="18851"/>
                      <a:pt x="0" y="18851"/>
                    </a:cubicBezTo>
                    <a:cubicBezTo>
                      <a:pt x="0" y="19636"/>
                      <a:pt x="704" y="20815"/>
                      <a:pt x="1409" y="19636"/>
                    </a:cubicBezTo>
                    <a:cubicBezTo>
                      <a:pt x="1409" y="19636"/>
                      <a:pt x="2583" y="17673"/>
                      <a:pt x="3522" y="16102"/>
                    </a:cubicBezTo>
                    <a:cubicBezTo>
                      <a:pt x="7983" y="21600"/>
                      <a:pt x="14087" y="20815"/>
                      <a:pt x="18078" y="14138"/>
                    </a:cubicBezTo>
                    <a:cubicBezTo>
                      <a:pt x="20426" y="10211"/>
                      <a:pt x="21600" y="5105"/>
                      <a:pt x="21365" y="0"/>
                    </a:cubicBezTo>
                    <a:cubicBezTo>
                      <a:pt x="17609" y="0"/>
                      <a:pt x="17609" y="0"/>
                      <a:pt x="17609" y="0"/>
                    </a:cubicBezTo>
                    <a:close/>
                  </a:path>
                </a:pathLst>
              </a:custGeom>
              <a:solidFill>
                <a:srgbClr val="F7AB13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sp>
          <p:nvSpPr>
            <p:cNvPr id="10717" name="Shape 10717"/>
            <p:cNvSpPr/>
            <p:nvPr/>
          </p:nvSpPr>
          <p:spPr>
            <a:xfrm>
              <a:off x="3545337" y="2844590"/>
              <a:ext cx="274133" cy="32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6" h="20285" extrusionOk="0">
                  <a:moveTo>
                    <a:pt x="13196" y="17926"/>
                  </a:moveTo>
                  <a:cubicBezTo>
                    <a:pt x="19283" y="8455"/>
                    <a:pt x="19283" y="8455"/>
                    <a:pt x="19283" y="8455"/>
                  </a:cubicBezTo>
                  <a:cubicBezTo>
                    <a:pt x="20854" y="5631"/>
                    <a:pt x="20069" y="2806"/>
                    <a:pt x="17123" y="1477"/>
                  </a:cubicBezTo>
                  <a:cubicBezTo>
                    <a:pt x="14963" y="480"/>
                    <a:pt x="14963" y="480"/>
                    <a:pt x="14963" y="480"/>
                  </a:cubicBezTo>
                  <a:cubicBezTo>
                    <a:pt x="12214" y="-683"/>
                    <a:pt x="9072" y="314"/>
                    <a:pt x="7305" y="2972"/>
                  </a:cubicBezTo>
                  <a:cubicBezTo>
                    <a:pt x="629" y="13772"/>
                    <a:pt x="629" y="13772"/>
                    <a:pt x="629" y="13772"/>
                  </a:cubicBezTo>
                  <a:cubicBezTo>
                    <a:pt x="-746" y="15932"/>
                    <a:pt x="236" y="18591"/>
                    <a:pt x="2592" y="19754"/>
                  </a:cubicBezTo>
                  <a:cubicBezTo>
                    <a:pt x="2789" y="19754"/>
                    <a:pt x="2789" y="19754"/>
                    <a:pt x="2789" y="19754"/>
                  </a:cubicBezTo>
                  <a:cubicBezTo>
                    <a:pt x="5341" y="20917"/>
                    <a:pt x="8483" y="20086"/>
                    <a:pt x="9858" y="18092"/>
                  </a:cubicBezTo>
                  <a:cubicBezTo>
                    <a:pt x="14570" y="10615"/>
                    <a:pt x="14570" y="10615"/>
                    <a:pt x="14570" y="10615"/>
                  </a:cubicBezTo>
                  <a:cubicBezTo>
                    <a:pt x="15552" y="8954"/>
                    <a:pt x="14767" y="7126"/>
                    <a:pt x="12999" y="6295"/>
                  </a:cubicBezTo>
                  <a:cubicBezTo>
                    <a:pt x="12803" y="6129"/>
                    <a:pt x="12803" y="6129"/>
                    <a:pt x="12803" y="6129"/>
                  </a:cubicBezTo>
                  <a:cubicBezTo>
                    <a:pt x="11036" y="5299"/>
                    <a:pt x="8876" y="5963"/>
                    <a:pt x="7894" y="7625"/>
                  </a:cubicBezTo>
                  <a:cubicBezTo>
                    <a:pt x="3967" y="13772"/>
                    <a:pt x="3967" y="13772"/>
                    <a:pt x="3967" y="13772"/>
                  </a:cubicBezTo>
                  <a:cubicBezTo>
                    <a:pt x="5734" y="14603"/>
                    <a:pt x="5734" y="14603"/>
                    <a:pt x="5734" y="14603"/>
                  </a:cubicBezTo>
                  <a:cubicBezTo>
                    <a:pt x="9661" y="8289"/>
                    <a:pt x="9661" y="8289"/>
                    <a:pt x="9661" y="8289"/>
                  </a:cubicBezTo>
                  <a:cubicBezTo>
                    <a:pt x="10054" y="7625"/>
                    <a:pt x="10839" y="7126"/>
                    <a:pt x="11821" y="7625"/>
                  </a:cubicBezTo>
                  <a:cubicBezTo>
                    <a:pt x="12214" y="7791"/>
                    <a:pt x="12214" y="7791"/>
                    <a:pt x="12214" y="7791"/>
                  </a:cubicBezTo>
                  <a:cubicBezTo>
                    <a:pt x="12999" y="8123"/>
                    <a:pt x="13196" y="8954"/>
                    <a:pt x="12803" y="9785"/>
                  </a:cubicBezTo>
                  <a:cubicBezTo>
                    <a:pt x="8090" y="17095"/>
                    <a:pt x="8090" y="17095"/>
                    <a:pt x="8090" y="17095"/>
                  </a:cubicBezTo>
                  <a:cubicBezTo>
                    <a:pt x="7305" y="18425"/>
                    <a:pt x="5341" y="19089"/>
                    <a:pt x="3770" y="18259"/>
                  </a:cubicBezTo>
                  <a:cubicBezTo>
                    <a:pt x="2789" y="17926"/>
                    <a:pt x="2199" y="17262"/>
                    <a:pt x="2003" y="16431"/>
                  </a:cubicBezTo>
                  <a:cubicBezTo>
                    <a:pt x="1807" y="15766"/>
                    <a:pt x="2003" y="14935"/>
                    <a:pt x="2789" y="13772"/>
                  </a:cubicBezTo>
                  <a:cubicBezTo>
                    <a:pt x="9072" y="3803"/>
                    <a:pt x="9072" y="3803"/>
                    <a:pt x="9072" y="3803"/>
                  </a:cubicBezTo>
                  <a:cubicBezTo>
                    <a:pt x="10447" y="1477"/>
                    <a:pt x="12607" y="1311"/>
                    <a:pt x="13981" y="1975"/>
                  </a:cubicBezTo>
                  <a:cubicBezTo>
                    <a:pt x="16338" y="2972"/>
                    <a:pt x="16338" y="2972"/>
                    <a:pt x="16338" y="2972"/>
                  </a:cubicBezTo>
                  <a:cubicBezTo>
                    <a:pt x="18498" y="3969"/>
                    <a:pt x="18498" y="5963"/>
                    <a:pt x="17516" y="7625"/>
                  </a:cubicBezTo>
                  <a:cubicBezTo>
                    <a:pt x="11429" y="17262"/>
                    <a:pt x="11429" y="17262"/>
                    <a:pt x="11429" y="17262"/>
                  </a:cubicBezTo>
                  <a:lnTo>
                    <a:pt x="13196" y="17926"/>
                  </a:lnTo>
                  <a:close/>
                </a:path>
              </a:pathLst>
            </a:custGeom>
            <a:solidFill>
              <a:srgbClr val="F7AB13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718" name="Shape 10718"/>
            <p:cNvSpPr/>
            <p:nvPr/>
          </p:nvSpPr>
          <p:spPr>
            <a:xfrm>
              <a:off x="4503931" y="156379"/>
              <a:ext cx="276796" cy="22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82" y="0"/>
                  </a:moveTo>
                  <a:lnTo>
                    <a:pt x="7790" y="12143"/>
                  </a:lnTo>
                  <a:lnTo>
                    <a:pt x="3984" y="7630"/>
                  </a:lnTo>
                  <a:lnTo>
                    <a:pt x="0" y="12466"/>
                  </a:lnTo>
                  <a:lnTo>
                    <a:pt x="3807" y="16979"/>
                  </a:lnTo>
                  <a:lnTo>
                    <a:pt x="7790" y="21600"/>
                  </a:lnTo>
                  <a:lnTo>
                    <a:pt x="11774" y="16979"/>
                  </a:lnTo>
                  <a:lnTo>
                    <a:pt x="21600" y="4836"/>
                  </a:lnTo>
                  <a:lnTo>
                    <a:pt x="17882" y="0"/>
                  </a:lnTo>
                  <a:close/>
                </a:path>
              </a:pathLst>
            </a:custGeom>
            <a:solidFill>
              <a:srgbClr val="F7AB13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19" name="Group 10768"/>
          <p:cNvGrpSpPr/>
          <p:nvPr/>
        </p:nvGrpSpPr>
        <p:grpSpPr>
          <a:xfrm>
            <a:off x="560579" y="1033945"/>
            <a:ext cx="4115351" cy="4695991"/>
            <a:chOff x="0" y="0"/>
            <a:chExt cx="4115349" cy="4695990"/>
          </a:xfrm>
        </p:grpSpPr>
        <p:sp>
          <p:nvSpPr>
            <p:cNvPr id="10720" name="Shape 10720"/>
            <p:cNvSpPr/>
            <p:nvPr/>
          </p:nvSpPr>
          <p:spPr>
            <a:xfrm>
              <a:off x="0" y="1446652"/>
              <a:ext cx="935375" cy="93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1" y="0"/>
                  </a:moveTo>
                  <a:cubicBezTo>
                    <a:pt x="4828" y="0"/>
                    <a:pt x="0" y="4828"/>
                    <a:pt x="0" y="10769"/>
                  </a:cubicBezTo>
                  <a:cubicBezTo>
                    <a:pt x="0" y="16772"/>
                    <a:pt x="4828" y="21600"/>
                    <a:pt x="10831" y="21600"/>
                  </a:cubicBezTo>
                  <a:cubicBezTo>
                    <a:pt x="16772" y="21600"/>
                    <a:pt x="21600" y="16772"/>
                    <a:pt x="21600" y="10769"/>
                  </a:cubicBezTo>
                  <a:cubicBezTo>
                    <a:pt x="21600" y="4828"/>
                    <a:pt x="16772" y="0"/>
                    <a:pt x="10831" y="0"/>
                  </a:cubicBezTo>
                  <a:close/>
                  <a:moveTo>
                    <a:pt x="11017" y="17887"/>
                  </a:moveTo>
                  <a:cubicBezTo>
                    <a:pt x="11017" y="17887"/>
                    <a:pt x="11017" y="17887"/>
                    <a:pt x="11017" y="17887"/>
                  </a:cubicBezTo>
                  <a:cubicBezTo>
                    <a:pt x="11017" y="17887"/>
                    <a:pt x="11017" y="17887"/>
                    <a:pt x="11017" y="17887"/>
                  </a:cubicBezTo>
                  <a:cubicBezTo>
                    <a:pt x="11017" y="17887"/>
                    <a:pt x="11017" y="17887"/>
                    <a:pt x="11017" y="17887"/>
                  </a:cubicBezTo>
                  <a:cubicBezTo>
                    <a:pt x="11017" y="17887"/>
                    <a:pt x="11017" y="17887"/>
                    <a:pt x="11017" y="17887"/>
                  </a:cubicBezTo>
                  <a:cubicBezTo>
                    <a:pt x="8789" y="15906"/>
                    <a:pt x="4518" y="13616"/>
                    <a:pt x="4456" y="10212"/>
                  </a:cubicBezTo>
                  <a:cubicBezTo>
                    <a:pt x="4456" y="5942"/>
                    <a:pt x="9717" y="5323"/>
                    <a:pt x="10707" y="9346"/>
                  </a:cubicBezTo>
                  <a:cubicBezTo>
                    <a:pt x="10893" y="9964"/>
                    <a:pt x="10893" y="9964"/>
                    <a:pt x="10893" y="9964"/>
                  </a:cubicBezTo>
                  <a:cubicBezTo>
                    <a:pt x="11017" y="9346"/>
                    <a:pt x="11017" y="9346"/>
                    <a:pt x="11017" y="9346"/>
                  </a:cubicBezTo>
                  <a:cubicBezTo>
                    <a:pt x="11945" y="5323"/>
                    <a:pt x="17268" y="5756"/>
                    <a:pt x="17330" y="10026"/>
                  </a:cubicBezTo>
                  <a:cubicBezTo>
                    <a:pt x="17330" y="13492"/>
                    <a:pt x="13121" y="15844"/>
                    <a:pt x="11017" y="17887"/>
                  </a:cubicBezTo>
                  <a:close/>
                </a:path>
              </a:pathLst>
            </a:custGeom>
            <a:solidFill>
              <a:srgbClr val="05AD97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grpSp>
          <p:nvGrpSpPr>
            <p:cNvPr id="20" name="Group 10723"/>
            <p:cNvGrpSpPr/>
            <p:nvPr/>
          </p:nvGrpSpPr>
          <p:grpSpPr>
            <a:xfrm>
              <a:off x="2912514" y="0"/>
              <a:ext cx="929465" cy="929464"/>
              <a:chOff x="0" y="0"/>
              <a:chExt cx="929464" cy="929463"/>
            </a:xfrm>
          </p:grpSpPr>
          <p:sp>
            <p:nvSpPr>
              <p:cNvPr id="10721" name="Shape 10721"/>
              <p:cNvSpPr/>
              <p:nvPr/>
            </p:nvSpPr>
            <p:spPr>
              <a:xfrm>
                <a:off x="211308" y="211309"/>
                <a:ext cx="503892" cy="5038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26" y="0"/>
                      <a:pt x="0" y="4826"/>
                      <a:pt x="0" y="10800"/>
                    </a:cubicBezTo>
                    <a:cubicBezTo>
                      <a:pt x="0" y="16774"/>
                      <a:pt x="4826" y="21600"/>
                      <a:pt x="10800" y="21600"/>
                    </a:cubicBezTo>
                    <a:cubicBezTo>
                      <a:pt x="16774" y="21600"/>
                      <a:pt x="21600" y="16774"/>
                      <a:pt x="21600" y="10800"/>
                    </a:cubicBezTo>
                    <a:cubicBezTo>
                      <a:pt x="21600" y="4826"/>
                      <a:pt x="16774" y="0"/>
                      <a:pt x="10800" y="0"/>
                    </a:cubicBezTo>
                    <a:close/>
                    <a:moveTo>
                      <a:pt x="15855" y="4136"/>
                    </a:moveTo>
                    <a:cubicBezTo>
                      <a:pt x="16774" y="4136"/>
                      <a:pt x="17464" y="5285"/>
                      <a:pt x="17464" y="6664"/>
                    </a:cubicBezTo>
                    <a:cubicBezTo>
                      <a:pt x="17464" y="8043"/>
                      <a:pt x="16774" y="9191"/>
                      <a:pt x="15855" y="9191"/>
                    </a:cubicBezTo>
                    <a:cubicBezTo>
                      <a:pt x="14936" y="9191"/>
                      <a:pt x="14132" y="8043"/>
                      <a:pt x="14132" y="6664"/>
                    </a:cubicBezTo>
                    <a:cubicBezTo>
                      <a:pt x="14132" y="5285"/>
                      <a:pt x="14936" y="4136"/>
                      <a:pt x="15855" y="4136"/>
                    </a:cubicBezTo>
                    <a:close/>
                    <a:moveTo>
                      <a:pt x="5860" y="4136"/>
                    </a:moveTo>
                    <a:cubicBezTo>
                      <a:pt x="6779" y="4136"/>
                      <a:pt x="7468" y="5285"/>
                      <a:pt x="7468" y="6664"/>
                    </a:cubicBezTo>
                    <a:cubicBezTo>
                      <a:pt x="7468" y="8043"/>
                      <a:pt x="6779" y="9191"/>
                      <a:pt x="5860" y="9191"/>
                    </a:cubicBezTo>
                    <a:cubicBezTo>
                      <a:pt x="4940" y="9191"/>
                      <a:pt x="4136" y="8043"/>
                      <a:pt x="4136" y="6664"/>
                    </a:cubicBezTo>
                    <a:cubicBezTo>
                      <a:pt x="4136" y="5285"/>
                      <a:pt x="4940" y="4136"/>
                      <a:pt x="5860" y="4136"/>
                    </a:cubicBezTo>
                    <a:close/>
                    <a:moveTo>
                      <a:pt x="10800" y="19187"/>
                    </a:moveTo>
                    <a:cubicBezTo>
                      <a:pt x="6434" y="19187"/>
                      <a:pt x="2872" y="15511"/>
                      <a:pt x="2528" y="10915"/>
                    </a:cubicBezTo>
                    <a:cubicBezTo>
                      <a:pt x="4940" y="12294"/>
                      <a:pt x="7813" y="13098"/>
                      <a:pt x="10800" y="13098"/>
                    </a:cubicBezTo>
                    <a:cubicBezTo>
                      <a:pt x="13787" y="13098"/>
                      <a:pt x="16660" y="12294"/>
                      <a:pt x="19187" y="10915"/>
                    </a:cubicBezTo>
                    <a:cubicBezTo>
                      <a:pt x="18728" y="15511"/>
                      <a:pt x="15166" y="19187"/>
                      <a:pt x="10800" y="19187"/>
                    </a:cubicBez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22" name="Shape 10722"/>
              <p:cNvSpPr/>
              <p:nvPr/>
            </p:nvSpPr>
            <p:spPr>
              <a:xfrm>
                <a:off x="0" y="0"/>
                <a:ext cx="929465" cy="929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9" y="0"/>
                    </a:moveTo>
                    <a:cubicBezTo>
                      <a:pt x="4793" y="0"/>
                      <a:pt x="0" y="4793"/>
                      <a:pt x="0" y="10769"/>
                    </a:cubicBezTo>
                    <a:cubicBezTo>
                      <a:pt x="0" y="16745"/>
                      <a:pt x="4793" y="21600"/>
                      <a:pt x="10769" y="21600"/>
                    </a:cubicBezTo>
                    <a:cubicBezTo>
                      <a:pt x="16745" y="21600"/>
                      <a:pt x="21600" y="16745"/>
                      <a:pt x="21600" y="10769"/>
                    </a:cubicBezTo>
                    <a:cubicBezTo>
                      <a:pt x="21600" y="4793"/>
                      <a:pt x="16745" y="0"/>
                      <a:pt x="10769" y="0"/>
                    </a:cubicBezTo>
                    <a:close/>
                    <a:moveTo>
                      <a:pt x="10769" y="17990"/>
                    </a:moveTo>
                    <a:cubicBezTo>
                      <a:pt x="6785" y="17990"/>
                      <a:pt x="3548" y="14753"/>
                      <a:pt x="3548" y="10769"/>
                    </a:cubicBezTo>
                    <a:cubicBezTo>
                      <a:pt x="3548" y="6785"/>
                      <a:pt x="6785" y="3548"/>
                      <a:pt x="10769" y="3548"/>
                    </a:cubicBezTo>
                    <a:cubicBezTo>
                      <a:pt x="14753" y="3548"/>
                      <a:pt x="17990" y="6785"/>
                      <a:pt x="17990" y="10769"/>
                    </a:cubicBezTo>
                    <a:cubicBezTo>
                      <a:pt x="17990" y="14753"/>
                      <a:pt x="14753" y="17990"/>
                      <a:pt x="10769" y="17990"/>
                    </a:cubicBez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grpSp>
          <p:nvGrpSpPr>
            <p:cNvPr id="21" name="Group 10729"/>
            <p:cNvGrpSpPr/>
            <p:nvPr/>
          </p:nvGrpSpPr>
          <p:grpSpPr>
            <a:xfrm>
              <a:off x="76839" y="3578949"/>
              <a:ext cx="944241" cy="942763"/>
              <a:chOff x="0" y="0"/>
              <a:chExt cx="944240" cy="942761"/>
            </a:xfrm>
          </p:grpSpPr>
          <p:sp>
            <p:nvSpPr>
              <p:cNvPr id="10724" name="Shape 10724"/>
              <p:cNvSpPr/>
              <p:nvPr/>
            </p:nvSpPr>
            <p:spPr>
              <a:xfrm>
                <a:off x="472858" y="351688"/>
                <a:ext cx="73885" cy="768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25" name="Shape 10725"/>
              <p:cNvSpPr/>
              <p:nvPr/>
            </p:nvSpPr>
            <p:spPr>
              <a:xfrm>
                <a:off x="576296" y="351688"/>
                <a:ext cx="78318" cy="768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428" y="21600"/>
                    </a:moveTo>
                    <a:cubicBezTo>
                      <a:pt x="11172" y="21600"/>
                      <a:pt x="11172" y="21600"/>
                      <a:pt x="11172" y="21600"/>
                    </a:cubicBezTo>
                    <a:cubicBezTo>
                      <a:pt x="17131" y="20855"/>
                      <a:pt x="21600" y="16386"/>
                      <a:pt x="21600" y="10428"/>
                    </a:cubicBezTo>
                    <a:cubicBezTo>
                      <a:pt x="21600" y="5214"/>
                      <a:pt x="17131" y="745"/>
                      <a:pt x="11172" y="0"/>
                    </a:cubicBezTo>
                    <a:cubicBezTo>
                      <a:pt x="11172" y="0"/>
                      <a:pt x="11172" y="0"/>
                      <a:pt x="10428" y="0"/>
                    </a:cubicBezTo>
                    <a:cubicBezTo>
                      <a:pt x="5214" y="0"/>
                      <a:pt x="0" y="5214"/>
                      <a:pt x="0" y="10428"/>
                    </a:cubicBezTo>
                    <a:cubicBezTo>
                      <a:pt x="0" y="16386"/>
                      <a:pt x="5214" y="21600"/>
                      <a:pt x="10428" y="21600"/>
                    </a:cubicBez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26" name="Shape 10726"/>
              <p:cNvSpPr/>
              <p:nvPr/>
            </p:nvSpPr>
            <p:spPr>
              <a:xfrm>
                <a:off x="684167" y="351688"/>
                <a:ext cx="75363" cy="768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27" name="Shape 10727"/>
              <p:cNvSpPr/>
              <p:nvPr/>
            </p:nvSpPr>
            <p:spPr>
              <a:xfrm>
                <a:off x="367943" y="351688"/>
                <a:ext cx="75363" cy="768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28" name="Shape 10728"/>
              <p:cNvSpPr/>
              <p:nvPr/>
            </p:nvSpPr>
            <p:spPr>
              <a:xfrm>
                <a:off x="0" y="0"/>
                <a:ext cx="944241" cy="9427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786" y="0"/>
                      <a:pt x="0" y="4848"/>
                      <a:pt x="0" y="10800"/>
                    </a:cubicBezTo>
                    <a:cubicBezTo>
                      <a:pt x="0" y="16752"/>
                      <a:pt x="4786" y="21600"/>
                      <a:pt x="10800" y="21600"/>
                    </a:cubicBezTo>
                    <a:cubicBezTo>
                      <a:pt x="16752" y="21600"/>
                      <a:pt x="21600" y="16752"/>
                      <a:pt x="21600" y="10800"/>
                    </a:cubicBezTo>
                    <a:cubicBezTo>
                      <a:pt x="21600" y="4848"/>
                      <a:pt x="16752" y="0"/>
                      <a:pt x="10800" y="0"/>
                    </a:cubicBezTo>
                    <a:close/>
                    <a:moveTo>
                      <a:pt x="14114" y="15280"/>
                    </a:moveTo>
                    <a:cubicBezTo>
                      <a:pt x="6259" y="15280"/>
                      <a:pt x="6259" y="15280"/>
                      <a:pt x="6259" y="15280"/>
                    </a:cubicBezTo>
                    <a:cubicBezTo>
                      <a:pt x="4357" y="17305"/>
                      <a:pt x="4357" y="17305"/>
                      <a:pt x="4357" y="17305"/>
                    </a:cubicBezTo>
                    <a:cubicBezTo>
                      <a:pt x="4357" y="15280"/>
                      <a:pt x="4357" y="15280"/>
                      <a:pt x="4357" y="15280"/>
                    </a:cubicBezTo>
                    <a:cubicBezTo>
                      <a:pt x="3191" y="15280"/>
                      <a:pt x="3191" y="15280"/>
                      <a:pt x="3191" y="15280"/>
                    </a:cubicBezTo>
                    <a:cubicBezTo>
                      <a:pt x="3191" y="7916"/>
                      <a:pt x="3191" y="7916"/>
                      <a:pt x="3191" y="7916"/>
                    </a:cubicBezTo>
                    <a:cubicBezTo>
                      <a:pt x="6627" y="7916"/>
                      <a:pt x="6627" y="7916"/>
                      <a:pt x="6627" y="7916"/>
                    </a:cubicBezTo>
                    <a:cubicBezTo>
                      <a:pt x="6627" y="12641"/>
                      <a:pt x="6627" y="12641"/>
                      <a:pt x="6627" y="12641"/>
                    </a:cubicBezTo>
                    <a:cubicBezTo>
                      <a:pt x="6627" y="13070"/>
                      <a:pt x="6627" y="13070"/>
                      <a:pt x="6627" y="13070"/>
                    </a:cubicBezTo>
                    <a:cubicBezTo>
                      <a:pt x="6995" y="13070"/>
                      <a:pt x="6995" y="13070"/>
                      <a:pt x="6995" y="13070"/>
                    </a:cubicBezTo>
                    <a:cubicBezTo>
                      <a:pt x="14114" y="13070"/>
                      <a:pt x="14114" y="13070"/>
                      <a:pt x="14114" y="13070"/>
                    </a:cubicBezTo>
                    <a:lnTo>
                      <a:pt x="14114" y="15280"/>
                    </a:lnTo>
                    <a:close/>
                    <a:moveTo>
                      <a:pt x="18348" y="12641"/>
                    </a:moveTo>
                    <a:cubicBezTo>
                      <a:pt x="17120" y="12641"/>
                      <a:pt x="17120" y="12641"/>
                      <a:pt x="17120" y="12641"/>
                    </a:cubicBezTo>
                    <a:cubicBezTo>
                      <a:pt x="17120" y="14850"/>
                      <a:pt x="17120" y="14850"/>
                      <a:pt x="17120" y="14850"/>
                    </a:cubicBezTo>
                    <a:cubicBezTo>
                      <a:pt x="15157" y="12641"/>
                      <a:pt x="15157" y="12641"/>
                      <a:pt x="15157" y="12641"/>
                    </a:cubicBezTo>
                    <a:cubicBezTo>
                      <a:pt x="14114" y="12641"/>
                      <a:pt x="14114" y="12641"/>
                      <a:pt x="14114" y="12641"/>
                    </a:cubicBezTo>
                    <a:cubicBezTo>
                      <a:pt x="7057" y="12641"/>
                      <a:pt x="7057" y="12641"/>
                      <a:pt x="7057" y="12641"/>
                    </a:cubicBezTo>
                    <a:cubicBezTo>
                      <a:pt x="7057" y="7916"/>
                      <a:pt x="7057" y="7916"/>
                      <a:pt x="7057" y="7916"/>
                    </a:cubicBezTo>
                    <a:cubicBezTo>
                      <a:pt x="7057" y="5032"/>
                      <a:pt x="7057" y="5032"/>
                      <a:pt x="7057" y="5032"/>
                    </a:cubicBezTo>
                    <a:cubicBezTo>
                      <a:pt x="18348" y="5032"/>
                      <a:pt x="18348" y="5032"/>
                      <a:pt x="18348" y="5032"/>
                    </a:cubicBezTo>
                    <a:lnTo>
                      <a:pt x="18348" y="12641"/>
                    </a:ln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sp>
          <p:nvSpPr>
            <p:cNvPr id="10730" name="Shape 10730"/>
            <p:cNvSpPr/>
            <p:nvPr/>
          </p:nvSpPr>
          <p:spPr>
            <a:xfrm>
              <a:off x="2327352" y="923552"/>
              <a:ext cx="777263" cy="77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1" y="0"/>
                    <a:pt x="0" y="4783"/>
                    <a:pt x="0" y="10763"/>
                  </a:cubicBezTo>
                  <a:cubicBezTo>
                    <a:pt x="0" y="16742"/>
                    <a:pt x="4841" y="21600"/>
                    <a:pt x="10800" y="21600"/>
                  </a:cubicBezTo>
                  <a:cubicBezTo>
                    <a:pt x="16759" y="21600"/>
                    <a:pt x="21600" y="16742"/>
                    <a:pt x="21600" y="10763"/>
                  </a:cubicBezTo>
                  <a:cubicBezTo>
                    <a:pt x="21600" y="4783"/>
                    <a:pt x="16759" y="0"/>
                    <a:pt x="10800" y="0"/>
                  </a:cubicBezTo>
                  <a:close/>
                  <a:moveTo>
                    <a:pt x="12886" y="10763"/>
                  </a:moveTo>
                  <a:cubicBezTo>
                    <a:pt x="12886" y="17639"/>
                    <a:pt x="12886" y="17639"/>
                    <a:pt x="12886" y="17639"/>
                  </a:cubicBezTo>
                  <a:cubicBezTo>
                    <a:pt x="5884" y="14724"/>
                    <a:pt x="5884" y="14724"/>
                    <a:pt x="5884" y="14724"/>
                  </a:cubicBezTo>
                  <a:cubicBezTo>
                    <a:pt x="5884" y="13678"/>
                    <a:pt x="5884" y="13678"/>
                    <a:pt x="5884" y="13678"/>
                  </a:cubicBezTo>
                  <a:cubicBezTo>
                    <a:pt x="3426" y="13678"/>
                    <a:pt x="3426" y="13678"/>
                    <a:pt x="3426" y="13678"/>
                  </a:cubicBezTo>
                  <a:cubicBezTo>
                    <a:pt x="3426" y="7922"/>
                    <a:pt x="3426" y="7922"/>
                    <a:pt x="3426" y="7922"/>
                  </a:cubicBezTo>
                  <a:cubicBezTo>
                    <a:pt x="5884" y="7922"/>
                    <a:pt x="5884" y="7922"/>
                    <a:pt x="5884" y="7922"/>
                  </a:cubicBezTo>
                  <a:cubicBezTo>
                    <a:pt x="5884" y="6801"/>
                    <a:pt x="5884" y="6801"/>
                    <a:pt x="5884" y="6801"/>
                  </a:cubicBezTo>
                  <a:cubicBezTo>
                    <a:pt x="12886" y="3961"/>
                    <a:pt x="12886" y="3961"/>
                    <a:pt x="12886" y="3961"/>
                  </a:cubicBezTo>
                  <a:lnTo>
                    <a:pt x="12886" y="10763"/>
                  </a:lnTo>
                  <a:close/>
                  <a:moveTo>
                    <a:pt x="13556" y="14649"/>
                  </a:moveTo>
                  <a:cubicBezTo>
                    <a:pt x="14152" y="13603"/>
                    <a:pt x="14450" y="12183"/>
                    <a:pt x="14450" y="10763"/>
                  </a:cubicBezTo>
                  <a:cubicBezTo>
                    <a:pt x="14450" y="9343"/>
                    <a:pt x="14152" y="7997"/>
                    <a:pt x="13556" y="6951"/>
                  </a:cubicBezTo>
                  <a:cubicBezTo>
                    <a:pt x="14673" y="6278"/>
                    <a:pt x="14673" y="6278"/>
                    <a:pt x="14673" y="6278"/>
                  </a:cubicBezTo>
                  <a:cubicBezTo>
                    <a:pt x="15343" y="7549"/>
                    <a:pt x="15716" y="9193"/>
                    <a:pt x="15716" y="10763"/>
                  </a:cubicBezTo>
                  <a:cubicBezTo>
                    <a:pt x="15716" y="12407"/>
                    <a:pt x="15343" y="13976"/>
                    <a:pt x="14673" y="15247"/>
                  </a:cubicBezTo>
                  <a:lnTo>
                    <a:pt x="13556" y="14649"/>
                  </a:lnTo>
                  <a:close/>
                  <a:moveTo>
                    <a:pt x="16759" y="16817"/>
                  </a:moveTo>
                  <a:cubicBezTo>
                    <a:pt x="15641" y="16144"/>
                    <a:pt x="15641" y="16144"/>
                    <a:pt x="15641" y="16144"/>
                  </a:cubicBezTo>
                  <a:cubicBezTo>
                    <a:pt x="16461" y="14649"/>
                    <a:pt x="16908" y="12781"/>
                    <a:pt x="16908" y="10763"/>
                  </a:cubicBezTo>
                  <a:cubicBezTo>
                    <a:pt x="16908" y="8819"/>
                    <a:pt x="16461" y="6951"/>
                    <a:pt x="15641" y="5381"/>
                  </a:cubicBezTo>
                  <a:cubicBezTo>
                    <a:pt x="16759" y="4783"/>
                    <a:pt x="16759" y="4783"/>
                    <a:pt x="16759" y="4783"/>
                  </a:cubicBezTo>
                  <a:cubicBezTo>
                    <a:pt x="17652" y="6502"/>
                    <a:pt x="18174" y="8595"/>
                    <a:pt x="18174" y="10763"/>
                  </a:cubicBezTo>
                  <a:cubicBezTo>
                    <a:pt x="18174" y="13005"/>
                    <a:pt x="17652" y="15098"/>
                    <a:pt x="16759" y="16817"/>
                  </a:cubicBezTo>
                  <a:close/>
                </a:path>
              </a:pathLst>
            </a:custGeom>
            <a:solidFill>
              <a:srgbClr val="05AD97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grpSp>
          <p:nvGrpSpPr>
            <p:cNvPr id="22" name="Group 10733"/>
            <p:cNvGrpSpPr/>
            <p:nvPr/>
          </p:nvGrpSpPr>
          <p:grpSpPr>
            <a:xfrm>
              <a:off x="3289323" y="3305578"/>
              <a:ext cx="826027" cy="826027"/>
              <a:chOff x="0" y="0"/>
              <a:chExt cx="826026" cy="826026"/>
            </a:xfrm>
          </p:grpSpPr>
          <p:sp>
            <p:nvSpPr>
              <p:cNvPr id="10731" name="Shape 10731"/>
              <p:cNvSpPr/>
              <p:nvPr/>
            </p:nvSpPr>
            <p:spPr>
              <a:xfrm>
                <a:off x="601417" y="434438"/>
                <a:ext cx="72408" cy="1063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200" y="0"/>
                    </a:moveTo>
                    <a:lnTo>
                      <a:pt x="7200" y="0"/>
                    </a:lnTo>
                    <a:cubicBezTo>
                      <a:pt x="7200" y="7560"/>
                      <a:pt x="4800" y="14580"/>
                      <a:pt x="0" y="21060"/>
                    </a:cubicBezTo>
                    <a:cubicBezTo>
                      <a:pt x="1600" y="21600"/>
                      <a:pt x="3200" y="21600"/>
                      <a:pt x="4800" y="21600"/>
                    </a:cubicBezTo>
                    <a:cubicBezTo>
                      <a:pt x="13600" y="21600"/>
                      <a:pt x="21600" y="16740"/>
                      <a:pt x="21600" y="10800"/>
                    </a:cubicBezTo>
                    <a:cubicBezTo>
                      <a:pt x="21600" y="5400"/>
                      <a:pt x="15200" y="540"/>
                      <a:pt x="7200" y="0"/>
                    </a:cubicBez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32" name="Shape 10732"/>
              <p:cNvSpPr/>
              <p:nvPr/>
            </p:nvSpPr>
            <p:spPr>
              <a:xfrm>
                <a:off x="0" y="0"/>
                <a:ext cx="826027" cy="8260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9" y="0"/>
                      <a:pt x="0" y="4839"/>
                      <a:pt x="0" y="10800"/>
                    </a:cubicBezTo>
                    <a:cubicBezTo>
                      <a:pt x="0" y="16761"/>
                      <a:pt x="4839" y="21600"/>
                      <a:pt x="10800" y="21600"/>
                    </a:cubicBezTo>
                    <a:cubicBezTo>
                      <a:pt x="16761" y="21600"/>
                      <a:pt x="21600" y="16761"/>
                      <a:pt x="21600" y="10800"/>
                    </a:cubicBezTo>
                    <a:cubicBezTo>
                      <a:pt x="21600" y="4839"/>
                      <a:pt x="16761" y="0"/>
                      <a:pt x="10800" y="0"/>
                    </a:cubicBezTo>
                    <a:close/>
                    <a:moveTo>
                      <a:pt x="11571" y="4348"/>
                    </a:moveTo>
                    <a:cubicBezTo>
                      <a:pt x="12203" y="3927"/>
                      <a:pt x="12834" y="4979"/>
                      <a:pt x="12203" y="5400"/>
                    </a:cubicBezTo>
                    <a:cubicBezTo>
                      <a:pt x="11852" y="5540"/>
                      <a:pt x="12062" y="6031"/>
                      <a:pt x="12203" y="6312"/>
                    </a:cubicBezTo>
                    <a:cubicBezTo>
                      <a:pt x="12413" y="6662"/>
                      <a:pt x="12694" y="7083"/>
                      <a:pt x="12764" y="7504"/>
                    </a:cubicBezTo>
                    <a:cubicBezTo>
                      <a:pt x="12974" y="8345"/>
                      <a:pt x="12694" y="9257"/>
                      <a:pt x="11852" y="9538"/>
                    </a:cubicBezTo>
                    <a:cubicBezTo>
                      <a:pt x="11081" y="9818"/>
                      <a:pt x="10730" y="8626"/>
                      <a:pt x="11501" y="8416"/>
                    </a:cubicBezTo>
                    <a:cubicBezTo>
                      <a:pt x="12062" y="8205"/>
                      <a:pt x="11010" y="6662"/>
                      <a:pt x="10940" y="6382"/>
                    </a:cubicBezTo>
                    <a:cubicBezTo>
                      <a:pt x="10660" y="5610"/>
                      <a:pt x="10800" y="4769"/>
                      <a:pt x="11571" y="4348"/>
                    </a:cubicBezTo>
                    <a:close/>
                    <a:moveTo>
                      <a:pt x="8205" y="4348"/>
                    </a:moveTo>
                    <a:cubicBezTo>
                      <a:pt x="8836" y="3927"/>
                      <a:pt x="9468" y="4979"/>
                      <a:pt x="8766" y="5400"/>
                    </a:cubicBezTo>
                    <a:cubicBezTo>
                      <a:pt x="8486" y="5540"/>
                      <a:pt x="8696" y="6031"/>
                      <a:pt x="8836" y="6312"/>
                    </a:cubicBezTo>
                    <a:cubicBezTo>
                      <a:pt x="9047" y="6662"/>
                      <a:pt x="9327" y="7083"/>
                      <a:pt x="9397" y="7504"/>
                    </a:cubicBezTo>
                    <a:cubicBezTo>
                      <a:pt x="9608" y="8345"/>
                      <a:pt x="9327" y="9257"/>
                      <a:pt x="8416" y="9538"/>
                    </a:cubicBezTo>
                    <a:cubicBezTo>
                      <a:pt x="7714" y="9818"/>
                      <a:pt x="7364" y="8626"/>
                      <a:pt x="8135" y="8416"/>
                    </a:cubicBezTo>
                    <a:cubicBezTo>
                      <a:pt x="8696" y="8205"/>
                      <a:pt x="7644" y="6662"/>
                      <a:pt x="7574" y="6382"/>
                    </a:cubicBezTo>
                    <a:cubicBezTo>
                      <a:pt x="7294" y="5610"/>
                      <a:pt x="7434" y="4769"/>
                      <a:pt x="8205" y="4348"/>
                    </a:cubicBezTo>
                    <a:close/>
                    <a:moveTo>
                      <a:pt x="16130" y="15288"/>
                    </a:moveTo>
                    <a:cubicBezTo>
                      <a:pt x="15779" y="15288"/>
                      <a:pt x="15358" y="15218"/>
                      <a:pt x="15078" y="15078"/>
                    </a:cubicBezTo>
                    <a:cubicBezTo>
                      <a:pt x="13956" y="16481"/>
                      <a:pt x="12273" y="17322"/>
                      <a:pt x="10309" y="17322"/>
                    </a:cubicBezTo>
                    <a:cubicBezTo>
                      <a:pt x="7013" y="17322"/>
                      <a:pt x="4348" y="14657"/>
                      <a:pt x="4348" y="11361"/>
                    </a:cubicBezTo>
                    <a:cubicBezTo>
                      <a:pt x="4348" y="10940"/>
                      <a:pt x="4348" y="10590"/>
                      <a:pt x="4418" y="10239"/>
                    </a:cubicBezTo>
                    <a:cubicBezTo>
                      <a:pt x="16270" y="10239"/>
                      <a:pt x="16270" y="10239"/>
                      <a:pt x="16270" y="10239"/>
                    </a:cubicBezTo>
                    <a:cubicBezTo>
                      <a:pt x="16270" y="10239"/>
                      <a:pt x="16270" y="10239"/>
                      <a:pt x="16270" y="10239"/>
                    </a:cubicBezTo>
                    <a:cubicBezTo>
                      <a:pt x="17603" y="10309"/>
                      <a:pt x="18655" y="11361"/>
                      <a:pt x="18655" y="12764"/>
                    </a:cubicBezTo>
                    <a:cubicBezTo>
                      <a:pt x="18655" y="14166"/>
                      <a:pt x="17532" y="15288"/>
                      <a:pt x="16130" y="15288"/>
                    </a:cubicBez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grpSp>
          <p:nvGrpSpPr>
            <p:cNvPr id="23" name="Group 10736"/>
            <p:cNvGrpSpPr/>
            <p:nvPr/>
          </p:nvGrpSpPr>
          <p:grpSpPr>
            <a:xfrm>
              <a:off x="1800467" y="2238867"/>
              <a:ext cx="462838" cy="317634"/>
              <a:chOff x="0" y="0"/>
              <a:chExt cx="462837" cy="317633"/>
            </a:xfrm>
          </p:grpSpPr>
          <p:sp>
            <p:nvSpPr>
              <p:cNvPr id="10734" name="Shape 10734"/>
              <p:cNvSpPr/>
              <p:nvPr/>
            </p:nvSpPr>
            <p:spPr>
              <a:xfrm>
                <a:off x="0" y="274526"/>
                <a:ext cx="462838" cy="431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  <a:moveTo>
                      <a:pt x="20594" y="13642"/>
                    </a:moveTo>
                    <a:lnTo>
                      <a:pt x="18794" y="13642"/>
                    </a:lnTo>
                    <a:lnTo>
                      <a:pt x="18794" y="7958"/>
                    </a:lnTo>
                    <a:lnTo>
                      <a:pt x="20594" y="7958"/>
                    </a:lnTo>
                    <a:lnTo>
                      <a:pt x="20594" y="13642"/>
                    </a:ln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35" name="Shape 10735"/>
              <p:cNvSpPr/>
              <p:nvPr/>
            </p:nvSpPr>
            <p:spPr>
              <a:xfrm>
                <a:off x="21553" y="0"/>
                <a:ext cx="419731" cy="2609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  <a:moveTo>
                      <a:pt x="19206" y="18501"/>
                    </a:moveTo>
                    <a:lnTo>
                      <a:pt x="2394" y="18501"/>
                    </a:lnTo>
                    <a:lnTo>
                      <a:pt x="2394" y="3193"/>
                    </a:lnTo>
                    <a:lnTo>
                      <a:pt x="19206" y="3193"/>
                    </a:lnTo>
                    <a:lnTo>
                      <a:pt x="19206" y="18501"/>
                    </a:ln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sp>
          <p:nvSpPr>
            <p:cNvPr id="10737" name="Shape 10737"/>
            <p:cNvSpPr/>
            <p:nvPr/>
          </p:nvSpPr>
          <p:spPr>
            <a:xfrm>
              <a:off x="2173683" y="3246219"/>
              <a:ext cx="255242" cy="359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86" y="0"/>
                  </a:moveTo>
                  <a:cubicBezTo>
                    <a:pt x="4775" y="0"/>
                    <a:pt x="0" y="3385"/>
                    <a:pt x="0" y="7576"/>
                  </a:cubicBezTo>
                  <a:cubicBezTo>
                    <a:pt x="0" y="11767"/>
                    <a:pt x="10686" y="21600"/>
                    <a:pt x="10686" y="21600"/>
                  </a:cubicBezTo>
                  <a:cubicBezTo>
                    <a:pt x="10686" y="21600"/>
                    <a:pt x="21600" y="11767"/>
                    <a:pt x="21600" y="7576"/>
                  </a:cubicBezTo>
                  <a:cubicBezTo>
                    <a:pt x="21600" y="3385"/>
                    <a:pt x="16598" y="0"/>
                    <a:pt x="10686" y="0"/>
                  </a:cubicBezTo>
                  <a:close/>
                  <a:moveTo>
                    <a:pt x="10686" y="8866"/>
                  </a:moveTo>
                  <a:cubicBezTo>
                    <a:pt x="8867" y="8866"/>
                    <a:pt x="7276" y="7737"/>
                    <a:pt x="7276" y="6448"/>
                  </a:cubicBezTo>
                  <a:cubicBezTo>
                    <a:pt x="7276" y="5158"/>
                    <a:pt x="8867" y="4030"/>
                    <a:pt x="10686" y="4030"/>
                  </a:cubicBezTo>
                  <a:cubicBezTo>
                    <a:pt x="12505" y="4030"/>
                    <a:pt x="14097" y="5158"/>
                    <a:pt x="14097" y="6448"/>
                  </a:cubicBezTo>
                  <a:cubicBezTo>
                    <a:pt x="14097" y="7737"/>
                    <a:pt x="12505" y="8866"/>
                    <a:pt x="10686" y="8866"/>
                  </a:cubicBezTo>
                  <a:close/>
                </a:path>
              </a:pathLst>
            </a:custGeom>
            <a:solidFill>
              <a:srgbClr val="05AD97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grpSp>
          <p:nvGrpSpPr>
            <p:cNvPr id="24" name="Group 10746"/>
            <p:cNvGrpSpPr/>
            <p:nvPr/>
          </p:nvGrpSpPr>
          <p:grpSpPr>
            <a:xfrm>
              <a:off x="1857463" y="4208195"/>
              <a:ext cx="327289" cy="487796"/>
              <a:chOff x="0" y="0"/>
              <a:chExt cx="327288" cy="487795"/>
            </a:xfrm>
          </p:grpSpPr>
          <p:sp>
            <p:nvSpPr>
              <p:cNvPr id="10738" name="Shape 10738"/>
              <p:cNvSpPr/>
              <p:nvPr/>
            </p:nvSpPr>
            <p:spPr>
              <a:xfrm>
                <a:off x="153529" y="146390"/>
                <a:ext cx="19961" cy="48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3573" h="17182" extrusionOk="0">
                    <a:moveTo>
                      <a:pt x="10350" y="12486"/>
                    </a:moveTo>
                    <a:cubicBezTo>
                      <a:pt x="21150" y="278"/>
                      <a:pt x="1350" y="-4418"/>
                      <a:pt x="1350" y="4973"/>
                    </a:cubicBezTo>
                    <a:cubicBezTo>
                      <a:pt x="-450" y="6852"/>
                      <a:pt x="-450" y="8730"/>
                      <a:pt x="1350" y="10608"/>
                    </a:cubicBezTo>
                    <a:cubicBezTo>
                      <a:pt x="1350" y="12486"/>
                      <a:pt x="1350" y="15304"/>
                      <a:pt x="3150" y="17182"/>
                    </a:cubicBezTo>
                    <a:cubicBezTo>
                      <a:pt x="6750" y="16243"/>
                      <a:pt x="8550" y="14365"/>
                      <a:pt x="10350" y="12486"/>
                    </a:cubicBez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39" name="Shape 10739"/>
              <p:cNvSpPr/>
              <p:nvPr/>
            </p:nvSpPr>
            <p:spPr>
              <a:xfrm>
                <a:off x="81949" y="173564"/>
                <a:ext cx="19871" cy="272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12" h="21600" extrusionOk="0">
                    <a:moveTo>
                      <a:pt x="9112" y="17280"/>
                    </a:moveTo>
                    <a:cubicBezTo>
                      <a:pt x="11812" y="19440"/>
                      <a:pt x="14512" y="19440"/>
                      <a:pt x="19912" y="21600"/>
                    </a:cubicBezTo>
                    <a:cubicBezTo>
                      <a:pt x="14512" y="12960"/>
                      <a:pt x="9112" y="4320"/>
                      <a:pt x="1012" y="0"/>
                    </a:cubicBezTo>
                    <a:cubicBezTo>
                      <a:pt x="-1688" y="8640"/>
                      <a:pt x="1012" y="12960"/>
                      <a:pt x="9112" y="17280"/>
                    </a:cubicBez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40" name="Shape 10740"/>
              <p:cNvSpPr/>
              <p:nvPr/>
            </p:nvSpPr>
            <p:spPr>
              <a:xfrm>
                <a:off x="201646" y="211112"/>
                <a:ext cx="46703" cy="350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61" h="20226" extrusionOk="0">
                    <a:moveTo>
                      <a:pt x="6821" y="20226"/>
                    </a:moveTo>
                    <a:cubicBezTo>
                      <a:pt x="9095" y="20226"/>
                      <a:pt x="11368" y="18683"/>
                      <a:pt x="13642" y="17140"/>
                    </a:cubicBezTo>
                    <a:cubicBezTo>
                      <a:pt x="21600" y="10969"/>
                      <a:pt x="21600" y="4797"/>
                      <a:pt x="14779" y="169"/>
                    </a:cubicBezTo>
                    <a:cubicBezTo>
                      <a:pt x="9095" y="-1374"/>
                      <a:pt x="3411" y="7883"/>
                      <a:pt x="0" y="18683"/>
                    </a:cubicBezTo>
                    <a:cubicBezTo>
                      <a:pt x="2274" y="20226"/>
                      <a:pt x="4547" y="20226"/>
                      <a:pt x="6821" y="20226"/>
                    </a:cubicBez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41" name="Shape 10741"/>
              <p:cNvSpPr/>
              <p:nvPr/>
            </p:nvSpPr>
            <p:spPr>
              <a:xfrm>
                <a:off x="125641" y="216671"/>
                <a:ext cx="62393" cy="1531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4926"/>
                    </a:moveTo>
                    <a:cubicBezTo>
                      <a:pt x="17843" y="4547"/>
                      <a:pt x="14087" y="3411"/>
                      <a:pt x="12209" y="2653"/>
                    </a:cubicBezTo>
                    <a:cubicBezTo>
                      <a:pt x="11270" y="1895"/>
                      <a:pt x="9391" y="1137"/>
                      <a:pt x="8452" y="0"/>
                    </a:cubicBezTo>
                    <a:cubicBezTo>
                      <a:pt x="5635" y="379"/>
                      <a:pt x="2817" y="758"/>
                      <a:pt x="0" y="758"/>
                    </a:cubicBezTo>
                    <a:cubicBezTo>
                      <a:pt x="4696" y="7200"/>
                      <a:pt x="5635" y="14021"/>
                      <a:pt x="7513" y="20842"/>
                    </a:cubicBezTo>
                    <a:cubicBezTo>
                      <a:pt x="7513" y="20842"/>
                      <a:pt x="6574" y="21221"/>
                      <a:pt x="6574" y="21600"/>
                    </a:cubicBezTo>
                    <a:cubicBezTo>
                      <a:pt x="13148" y="21600"/>
                      <a:pt x="13148" y="21600"/>
                      <a:pt x="13148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16904" y="15916"/>
                      <a:pt x="16904" y="10232"/>
                      <a:pt x="21600" y="4926"/>
                    </a:cubicBez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42" name="Shape 10742"/>
              <p:cNvSpPr/>
              <p:nvPr/>
            </p:nvSpPr>
            <p:spPr>
              <a:xfrm>
                <a:off x="-1" y="0"/>
                <a:ext cx="327290" cy="3705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6443" h="21448" extrusionOk="0">
                    <a:moveTo>
                      <a:pt x="13756" y="2331"/>
                    </a:moveTo>
                    <a:cubicBezTo>
                      <a:pt x="12676" y="1243"/>
                      <a:pt x="11326" y="0"/>
                      <a:pt x="8221" y="0"/>
                    </a:cubicBezTo>
                    <a:cubicBezTo>
                      <a:pt x="5116" y="0"/>
                      <a:pt x="3766" y="1243"/>
                      <a:pt x="2686" y="2331"/>
                    </a:cubicBezTo>
                    <a:cubicBezTo>
                      <a:pt x="-2579" y="8391"/>
                      <a:pt x="1471" y="14607"/>
                      <a:pt x="1741" y="15384"/>
                    </a:cubicBezTo>
                    <a:cubicBezTo>
                      <a:pt x="2146" y="16006"/>
                      <a:pt x="3091" y="18337"/>
                      <a:pt x="3226" y="19891"/>
                    </a:cubicBezTo>
                    <a:cubicBezTo>
                      <a:pt x="3361" y="21600"/>
                      <a:pt x="3901" y="21445"/>
                      <a:pt x="3901" y="21445"/>
                    </a:cubicBezTo>
                    <a:cubicBezTo>
                      <a:pt x="6601" y="21445"/>
                      <a:pt x="6601" y="21445"/>
                      <a:pt x="6601" y="21445"/>
                    </a:cubicBezTo>
                    <a:cubicBezTo>
                      <a:pt x="6466" y="18647"/>
                      <a:pt x="6331" y="15695"/>
                      <a:pt x="5521" y="13053"/>
                    </a:cubicBezTo>
                    <a:cubicBezTo>
                      <a:pt x="5521" y="13053"/>
                      <a:pt x="5521" y="12898"/>
                      <a:pt x="5386" y="12898"/>
                    </a:cubicBezTo>
                    <a:cubicBezTo>
                      <a:pt x="5116" y="12742"/>
                      <a:pt x="4711" y="12587"/>
                      <a:pt x="4306" y="12432"/>
                    </a:cubicBezTo>
                    <a:cubicBezTo>
                      <a:pt x="3766" y="11965"/>
                      <a:pt x="2821" y="11188"/>
                      <a:pt x="3091" y="10256"/>
                    </a:cubicBezTo>
                    <a:cubicBezTo>
                      <a:pt x="3901" y="7459"/>
                      <a:pt x="5386" y="10101"/>
                      <a:pt x="5926" y="11499"/>
                    </a:cubicBezTo>
                    <a:cubicBezTo>
                      <a:pt x="5926" y="11655"/>
                      <a:pt x="5926" y="11810"/>
                      <a:pt x="6061" y="11965"/>
                    </a:cubicBezTo>
                    <a:cubicBezTo>
                      <a:pt x="6466" y="12121"/>
                      <a:pt x="6871" y="11965"/>
                      <a:pt x="7276" y="11810"/>
                    </a:cubicBezTo>
                    <a:cubicBezTo>
                      <a:pt x="6871" y="10256"/>
                      <a:pt x="6601" y="8081"/>
                      <a:pt x="7951" y="7459"/>
                    </a:cubicBezTo>
                    <a:cubicBezTo>
                      <a:pt x="8761" y="7148"/>
                      <a:pt x="9436" y="8391"/>
                      <a:pt x="9436" y="9168"/>
                    </a:cubicBezTo>
                    <a:cubicBezTo>
                      <a:pt x="9436" y="10256"/>
                      <a:pt x="8896" y="11344"/>
                      <a:pt x="8221" y="11965"/>
                    </a:cubicBezTo>
                    <a:cubicBezTo>
                      <a:pt x="8221" y="12121"/>
                      <a:pt x="8356" y="12276"/>
                      <a:pt x="8491" y="12432"/>
                    </a:cubicBezTo>
                    <a:cubicBezTo>
                      <a:pt x="8761" y="13053"/>
                      <a:pt x="9166" y="13519"/>
                      <a:pt x="9706" y="13830"/>
                    </a:cubicBezTo>
                    <a:cubicBezTo>
                      <a:pt x="9841" y="13519"/>
                      <a:pt x="9976" y="13209"/>
                      <a:pt x="10111" y="12898"/>
                    </a:cubicBezTo>
                    <a:cubicBezTo>
                      <a:pt x="10516" y="12276"/>
                      <a:pt x="11326" y="11188"/>
                      <a:pt x="12136" y="11344"/>
                    </a:cubicBezTo>
                    <a:cubicBezTo>
                      <a:pt x="12811" y="11499"/>
                      <a:pt x="13486" y="12432"/>
                      <a:pt x="13216" y="13209"/>
                    </a:cubicBezTo>
                    <a:cubicBezTo>
                      <a:pt x="12811" y="15073"/>
                      <a:pt x="11326" y="15384"/>
                      <a:pt x="9976" y="14918"/>
                    </a:cubicBezTo>
                    <a:cubicBezTo>
                      <a:pt x="9841" y="15229"/>
                      <a:pt x="9706" y="15540"/>
                      <a:pt x="9706" y="15695"/>
                    </a:cubicBezTo>
                    <a:cubicBezTo>
                      <a:pt x="9571" y="17560"/>
                      <a:pt x="9706" y="19424"/>
                      <a:pt x="10246" y="21134"/>
                    </a:cubicBezTo>
                    <a:cubicBezTo>
                      <a:pt x="10246" y="21134"/>
                      <a:pt x="10246" y="21289"/>
                      <a:pt x="10246" y="21445"/>
                    </a:cubicBezTo>
                    <a:cubicBezTo>
                      <a:pt x="12541" y="21445"/>
                      <a:pt x="12541" y="21445"/>
                      <a:pt x="12541" y="21445"/>
                    </a:cubicBezTo>
                    <a:cubicBezTo>
                      <a:pt x="12541" y="21445"/>
                      <a:pt x="13081" y="21600"/>
                      <a:pt x="13216" y="19891"/>
                    </a:cubicBezTo>
                    <a:cubicBezTo>
                      <a:pt x="13351" y="18337"/>
                      <a:pt x="14296" y="16006"/>
                      <a:pt x="14701" y="15384"/>
                    </a:cubicBezTo>
                    <a:cubicBezTo>
                      <a:pt x="14971" y="14607"/>
                      <a:pt x="19021" y="8391"/>
                      <a:pt x="13756" y="2331"/>
                    </a:cubicBez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43" name="Shape 10743"/>
              <p:cNvSpPr/>
              <p:nvPr/>
            </p:nvSpPr>
            <p:spPr>
              <a:xfrm>
                <a:off x="72324" y="385698"/>
                <a:ext cx="188312" cy="328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749" y="0"/>
                    </a:moveTo>
                    <a:cubicBezTo>
                      <a:pt x="1851" y="0"/>
                      <a:pt x="1851" y="0"/>
                      <a:pt x="1851" y="0"/>
                    </a:cubicBezTo>
                    <a:cubicBezTo>
                      <a:pt x="926" y="0"/>
                      <a:pt x="0" y="5400"/>
                      <a:pt x="0" y="10800"/>
                    </a:cubicBezTo>
                    <a:cubicBezTo>
                      <a:pt x="0" y="18000"/>
                      <a:pt x="926" y="21600"/>
                      <a:pt x="1851" y="21600"/>
                    </a:cubicBezTo>
                    <a:cubicBezTo>
                      <a:pt x="19749" y="21600"/>
                      <a:pt x="19749" y="21600"/>
                      <a:pt x="19749" y="21600"/>
                    </a:cubicBezTo>
                    <a:cubicBezTo>
                      <a:pt x="20674" y="21600"/>
                      <a:pt x="21600" y="18000"/>
                      <a:pt x="21600" y="10800"/>
                    </a:cubicBezTo>
                    <a:cubicBezTo>
                      <a:pt x="21600" y="5400"/>
                      <a:pt x="20674" y="0"/>
                      <a:pt x="19749" y="0"/>
                    </a:cubicBez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44" name="Shape 10744"/>
              <p:cNvSpPr/>
              <p:nvPr/>
            </p:nvSpPr>
            <p:spPr>
              <a:xfrm>
                <a:off x="77996" y="426537"/>
                <a:ext cx="176968" cy="294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964" y="0"/>
                    </a:moveTo>
                    <a:cubicBezTo>
                      <a:pt x="1964" y="0"/>
                      <a:pt x="1964" y="0"/>
                      <a:pt x="1964" y="0"/>
                    </a:cubicBezTo>
                    <a:cubicBezTo>
                      <a:pt x="982" y="0"/>
                      <a:pt x="0" y="5891"/>
                      <a:pt x="0" y="11782"/>
                    </a:cubicBezTo>
                    <a:cubicBezTo>
                      <a:pt x="0" y="17673"/>
                      <a:pt x="982" y="21600"/>
                      <a:pt x="1964" y="21600"/>
                    </a:cubicBezTo>
                    <a:cubicBezTo>
                      <a:pt x="19964" y="21600"/>
                      <a:pt x="19964" y="21600"/>
                      <a:pt x="19964" y="21600"/>
                    </a:cubicBezTo>
                    <a:cubicBezTo>
                      <a:pt x="20945" y="21600"/>
                      <a:pt x="21600" y="17673"/>
                      <a:pt x="21600" y="11782"/>
                    </a:cubicBezTo>
                    <a:cubicBezTo>
                      <a:pt x="21600" y="5891"/>
                      <a:pt x="20945" y="0"/>
                      <a:pt x="19964" y="0"/>
                    </a:cubicBez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45" name="Shape 10745"/>
              <p:cNvSpPr/>
              <p:nvPr/>
            </p:nvSpPr>
            <p:spPr>
              <a:xfrm>
                <a:off x="117700" y="463972"/>
                <a:ext cx="97560" cy="238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200" y="0"/>
                    </a:moveTo>
                    <a:cubicBezTo>
                      <a:pt x="2400" y="0"/>
                      <a:pt x="2400" y="0"/>
                      <a:pt x="2400" y="0"/>
                    </a:cubicBezTo>
                    <a:cubicBezTo>
                      <a:pt x="1200" y="0"/>
                      <a:pt x="0" y="4800"/>
                      <a:pt x="0" y="9600"/>
                    </a:cubicBezTo>
                    <a:cubicBezTo>
                      <a:pt x="0" y="16800"/>
                      <a:pt x="1200" y="21600"/>
                      <a:pt x="2400" y="21600"/>
                    </a:cubicBezTo>
                    <a:cubicBezTo>
                      <a:pt x="19200" y="21600"/>
                      <a:pt x="19200" y="21600"/>
                      <a:pt x="19200" y="21600"/>
                    </a:cubicBezTo>
                    <a:cubicBezTo>
                      <a:pt x="20400" y="21600"/>
                      <a:pt x="21600" y="16800"/>
                      <a:pt x="21600" y="9600"/>
                    </a:cubicBezTo>
                    <a:cubicBezTo>
                      <a:pt x="21600" y="4800"/>
                      <a:pt x="20400" y="0"/>
                      <a:pt x="19200" y="0"/>
                    </a:cubicBez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grpSp>
          <p:nvGrpSpPr>
            <p:cNvPr id="25" name="Group 10749"/>
            <p:cNvGrpSpPr/>
            <p:nvPr/>
          </p:nvGrpSpPr>
          <p:grpSpPr>
            <a:xfrm>
              <a:off x="1049489" y="1482219"/>
              <a:ext cx="212135" cy="351667"/>
              <a:chOff x="0" y="0"/>
              <a:chExt cx="212133" cy="351665"/>
            </a:xfrm>
          </p:grpSpPr>
          <p:sp>
            <p:nvSpPr>
              <p:cNvPr id="10747" name="Shape 10747"/>
              <p:cNvSpPr/>
              <p:nvPr/>
            </p:nvSpPr>
            <p:spPr>
              <a:xfrm>
                <a:off x="0" y="53316"/>
                <a:ext cx="182641" cy="298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68" y="21600"/>
                    </a:moveTo>
                    <a:lnTo>
                      <a:pt x="6037" y="19300"/>
                    </a:lnTo>
                    <a:lnTo>
                      <a:pt x="17709" y="5831"/>
                    </a:lnTo>
                    <a:lnTo>
                      <a:pt x="21600" y="1560"/>
                    </a:lnTo>
                    <a:lnTo>
                      <a:pt x="20258" y="1150"/>
                    </a:lnTo>
                    <a:lnTo>
                      <a:pt x="19319" y="986"/>
                    </a:lnTo>
                    <a:lnTo>
                      <a:pt x="18112" y="575"/>
                    </a:lnTo>
                    <a:lnTo>
                      <a:pt x="15563" y="0"/>
                    </a:lnTo>
                    <a:lnTo>
                      <a:pt x="14221" y="1396"/>
                    </a:lnTo>
                    <a:lnTo>
                      <a:pt x="13684" y="2135"/>
                    </a:lnTo>
                    <a:lnTo>
                      <a:pt x="13014" y="2957"/>
                    </a:lnTo>
                    <a:lnTo>
                      <a:pt x="8586" y="7802"/>
                    </a:lnTo>
                    <a:lnTo>
                      <a:pt x="0" y="17740"/>
                    </a:lnTo>
                    <a:lnTo>
                      <a:pt x="268" y="21600"/>
                    </a:ln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48" name="Shape 10748"/>
              <p:cNvSpPr/>
              <p:nvPr/>
            </p:nvSpPr>
            <p:spPr>
              <a:xfrm>
                <a:off x="139531" y="0"/>
                <a:ext cx="72603" cy="589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412" y="0"/>
                    </a:moveTo>
                    <a:lnTo>
                      <a:pt x="0" y="13708"/>
                    </a:lnTo>
                    <a:lnTo>
                      <a:pt x="11138" y="19523"/>
                    </a:lnTo>
                    <a:lnTo>
                      <a:pt x="14175" y="21600"/>
                    </a:lnTo>
                    <a:lnTo>
                      <a:pt x="15187" y="21600"/>
                    </a:lnTo>
                    <a:lnTo>
                      <a:pt x="15862" y="20769"/>
                    </a:lnTo>
                    <a:lnTo>
                      <a:pt x="17550" y="16615"/>
                    </a:lnTo>
                    <a:lnTo>
                      <a:pt x="21600" y="7892"/>
                    </a:lnTo>
                    <a:lnTo>
                      <a:pt x="6412" y="0"/>
                    </a:ln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grpSp>
          <p:nvGrpSpPr>
            <p:cNvPr id="26" name="Group 10767"/>
            <p:cNvGrpSpPr/>
            <p:nvPr/>
          </p:nvGrpSpPr>
          <p:grpSpPr>
            <a:xfrm>
              <a:off x="1572450" y="942241"/>
              <a:ext cx="356427" cy="345994"/>
              <a:chOff x="0" y="0"/>
              <a:chExt cx="356425" cy="345992"/>
            </a:xfrm>
          </p:grpSpPr>
          <p:sp>
            <p:nvSpPr>
              <p:cNvPr id="10750" name="Shape 10750"/>
              <p:cNvSpPr/>
              <p:nvPr/>
            </p:nvSpPr>
            <p:spPr>
              <a:xfrm>
                <a:off x="56720" y="58989"/>
                <a:ext cx="231421" cy="2280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51" name="Shape 10751"/>
              <p:cNvSpPr/>
              <p:nvPr/>
            </p:nvSpPr>
            <p:spPr>
              <a:xfrm>
                <a:off x="158817" y="0"/>
                <a:ext cx="42195" cy="43108"/>
              </a:xfrm>
              <a:prstGeom prst="rect">
                <a:avLst/>
              </a:pr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defTabSz="913962"/>
                <a:endParaRPr sz="1400" kern="0" dirty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0752" name="Shape 10752"/>
              <p:cNvSpPr/>
              <p:nvPr/>
            </p:nvSpPr>
            <p:spPr>
              <a:xfrm>
                <a:off x="304021" y="158816"/>
                <a:ext cx="52405" cy="29495"/>
              </a:xfrm>
              <a:prstGeom prst="rect">
                <a:avLst/>
              </a:pr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defTabSz="913962"/>
                <a:endParaRPr sz="1400" kern="0" dirty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0753" name="Shape 10753"/>
              <p:cNvSpPr/>
              <p:nvPr/>
            </p:nvSpPr>
            <p:spPr>
              <a:xfrm>
                <a:off x="158817" y="304020"/>
                <a:ext cx="42195" cy="41973"/>
              </a:xfrm>
              <a:prstGeom prst="rect">
                <a:avLst/>
              </a:pr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defTabSz="913962"/>
                <a:endParaRPr sz="1400" kern="0" dirty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0754" name="Shape 10754"/>
              <p:cNvSpPr/>
              <p:nvPr/>
            </p:nvSpPr>
            <p:spPr>
              <a:xfrm>
                <a:off x="0" y="158816"/>
                <a:ext cx="53538" cy="29495"/>
              </a:xfrm>
              <a:prstGeom prst="rect">
                <a:avLst/>
              </a:pr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defTabSz="913962"/>
                <a:endParaRPr sz="1400" kern="0" dirty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0755" name="Shape 10755"/>
              <p:cNvSpPr/>
              <p:nvPr/>
            </p:nvSpPr>
            <p:spPr>
              <a:xfrm>
                <a:off x="255242" y="40838"/>
                <a:ext cx="48781" cy="510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8640"/>
                    </a:moveTo>
                    <a:lnTo>
                      <a:pt x="9544" y="21600"/>
                    </a:lnTo>
                    <a:lnTo>
                      <a:pt x="0" y="12480"/>
                    </a:lnTo>
                    <a:lnTo>
                      <a:pt x="13060" y="0"/>
                    </a:lnTo>
                    <a:lnTo>
                      <a:pt x="21600" y="8640"/>
                    </a:ln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56" name="Shape 10756"/>
              <p:cNvSpPr/>
              <p:nvPr/>
            </p:nvSpPr>
            <p:spPr>
              <a:xfrm>
                <a:off x="255242" y="255240"/>
                <a:ext cx="48781" cy="510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544" y="0"/>
                    </a:moveTo>
                    <a:lnTo>
                      <a:pt x="21600" y="12480"/>
                    </a:lnTo>
                    <a:lnTo>
                      <a:pt x="13060" y="21600"/>
                    </a:lnTo>
                    <a:lnTo>
                      <a:pt x="0" y="9120"/>
                    </a:lnTo>
                    <a:lnTo>
                      <a:pt x="9544" y="0"/>
                    </a:ln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57" name="Shape 10757"/>
              <p:cNvSpPr/>
              <p:nvPr/>
            </p:nvSpPr>
            <p:spPr>
              <a:xfrm>
                <a:off x="40838" y="255240"/>
                <a:ext cx="47647" cy="510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371" y="0"/>
                    </a:moveTo>
                    <a:lnTo>
                      <a:pt x="21600" y="9120"/>
                    </a:lnTo>
                    <a:lnTo>
                      <a:pt x="9771" y="21600"/>
                    </a:lnTo>
                    <a:lnTo>
                      <a:pt x="0" y="12480"/>
                    </a:lnTo>
                    <a:lnTo>
                      <a:pt x="13371" y="0"/>
                    </a:ln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58" name="Shape 10758"/>
              <p:cNvSpPr/>
              <p:nvPr/>
            </p:nvSpPr>
            <p:spPr>
              <a:xfrm>
                <a:off x="40838" y="40838"/>
                <a:ext cx="47647" cy="510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2480"/>
                    </a:moveTo>
                    <a:lnTo>
                      <a:pt x="13371" y="21600"/>
                    </a:lnTo>
                    <a:lnTo>
                      <a:pt x="0" y="8640"/>
                    </a:lnTo>
                    <a:lnTo>
                      <a:pt x="9771" y="0"/>
                    </a:lnTo>
                    <a:lnTo>
                      <a:pt x="21600" y="12480"/>
                    </a:ln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59" name="Shape 10759"/>
              <p:cNvSpPr/>
              <p:nvPr/>
            </p:nvSpPr>
            <p:spPr>
              <a:xfrm>
                <a:off x="209866" y="7940"/>
                <a:ext cx="43108" cy="487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5023"/>
                    </a:moveTo>
                    <a:lnTo>
                      <a:pt x="13642" y="21600"/>
                    </a:lnTo>
                    <a:lnTo>
                      <a:pt x="0" y="16577"/>
                    </a:lnTo>
                    <a:lnTo>
                      <a:pt x="6821" y="0"/>
                    </a:lnTo>
                    <a:lnTo>
                      <a:pt x="21600" y="5023"/>
                    </a:ln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60" name="Shape 10760"/>
              <p:cNvSpPr/>
              <p:nvPr/>
            </p:nvSpPr>
            <p:spPr>
              <a:xfrm>
                <a:off x="288139" y="209864"/>
                <a:ext cx="51050" cy="431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320" y="0"/>
                    </a:moveTo>
                    <a:lnTo>
                      <a:pt x="21600" y="7958"/>
                    </a:lnTo>
                    <a:lnTo>
                      <a:pt x="15840" y="21600"/>
                    </a:lnTo>
                    <a:lnTo>
                      <a:pt x="0" y="13074"/>
                    </a:lnTo>
                    <a:lnTo>
                      <a:pt x="4320" y="0"/>
                    </a:ln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61" name="Shape 10761"/>
              <p:cNvSpPr/>
              <p:nvPr/>
            </p:nvSpPr>
            <p:spPr>
              <a:xfrm>
                <a:off x="94156" y="290407"/>
                <a:ext cx="43109" cy="476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4629"/>
                    </a:moveTo>
                    <a:lnTo>
                      <a:pt x="13642" y="21600"/>
                    </a:lnTo>
                    <a:lnTo>
                      <a:pt x="0" y="16971"/>
                    </a:lnTo>
                    <a:lnTo>
                      <a:pt x="7958" y="0"/>
                    </a:lnTo>
                    <a:lnTo>
                      <a:pt x="21600" y="4629"/>
                    </a:ln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62" name="Shape 10762"/>
              <p:cNvSpPr/>
              <p:nvPr/>
            </p:nvSpPr>
            <p:spPr>
              <a:xfrm>
                <a:off x="7941" y="94155"/>
                <a:ext cx="48781" cy="431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079" y="21600"/>
                    </a:moveTo>
                    <a:lnTo>
                      <a:pt x="0" y="13642"/>
                    </a:lnTo>
                    <a:lnTo>
                      <a:pt x="5023" y="0"/>
                    </a:lnTo>
                    <a:lnTo>
                      <a:pt x="21600" y="7958"/>
                    </a:lnTo>
                    <a:lnTo>
                      <a:pt x="17079" y="21600"/>
                    </a:ln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63" name="Shape 10763"/>
              <p:cNvSpPr/>
              <p:nvPr/>
            </p:nvSpPr>
            <p:spPr>
              <a:xfrm>
                <a:off x="288139" y="94155"/>
                <a:ext cx="47646" cy="431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7958"/>
                    </a:moveTo>
                    <a:lnTo>
                      <a:pt x="16971" y="0"/>
                    </a:lnTo>
                    <a:lnTo>
                      <a:pt x="21600" y="13642"/>
                    </a:lnTo>
                    <a:lnTo>
                      <a:pt x="4629" y="21600"/>
                    </a:lnTo>
                    <a:lnTo>
                      <a:pt x="0" y="7958"/>
                    </a:ln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64" name="Shape 10764"/>
              <p:cNvSpPr/>
              <p:nvPr/>
            </p:nvSpPr>
            <p:spPr>
              <a:xfrm>
                <a:off x="209866" y="287003"/>
                <a:ext cx="43108" cy="510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840"/>
                    </a:moveTo>
                    <a:lnTo>
                      <a:pt x="7958" y="21600"/>
                    </a:lnTo>
                    <a:lnTo>
                      <a:pt x="0" y="5760"/>
                    </a:lnTo>
                    <a:lnTo>
                      <a:pt x="13642" y="0"/>
                    </a:lnTo>
                    <a:lnTo>
                      <a:pt x="21600" y="15840"/>
                    </a:ln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65" name="Shape 10765"/>
              <p:cNvSpPr/>
              <p:nvPr/>
            </p:nvSpPr>
            <p:spPr>
              <a:xfrm>
                <a:off x="7941" y="209864"/>
                <a:ext cx="48781" cy="431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074"/>
                    </a:moveTo>
                    <a:lnTo>
                      <a:pt x="5023" y="21600"/>
                    </a:lnTo>
                    <a:lnTo>
                      <a:pt x="0" y="7958"/>
                    </a:lnTo>
                    <a:lnTo>
                      <a:pt x="17079" y="0"/>
                    </a:lnTo>
                    <a:lnTo>
                      <a:pt x="21600" y="13074"/>
                    </a:ln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66" name="Shape 10766"/>
              <p:cNvSpPr/>
              <p:nvPr/>
            </p:nvSpPr>
            <p:spPr>
              <a:xfrm>
                <a:off x="91887" y="7940"/>
                <a:ext cx="43109" cy="487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577"/>
                    </a:moveTo>
                    <a:lnTo>
                      <a:pt x="7958" y="21600"/>
                    </a:lnTo>
                    <a:lnTo>
                      <a:pt x="0" y="5023"/>
                    </a:lnTo>
                    <a:lnTo>
                      <a:pt x="13074" y="0"/>
                    </a:lnTo>
                    <a:lnTo>
                      <a:pt x="21600" y="16577"/>
                    </a:lnTo>
                    <a:close/>
                  </a:path>
                </a:pathLst>
              </a:custGeom>
              <a:solidFill>
                <a:srgbClr val="05AD97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</p:grpSp>
      <p:grpSp>
        <p:nvGrpSpPr>
          <p:cNvPr id="27" name="Group 10798"/>
          <p:cNvGrpSpPr/>
          <p:nvPr/>
        </p:nvGrpSpPr>
        <p:grpSpPr>
          <a:xfrm>
            <a:off x="1182392" y="1531925"/>
            <a:ext cx="4242080" cy="5326081"/>
            <a:chOff x="0" y="0"/>
            <a:chExt cx="4242078" cy="5326080"/>
          </a:xfrm>
        </p:grpSpPr>
        <p:sp>
          <p:nvSpPr>
            <p:cNvPr id="10769" name="Shape 10769"/>
            <p:cNvSpPr/>
            <p:nvPr/>
          </p:nvSpPr>
          <p:spPr>
            <a:xfrm>
              <a:off x="3286654" y="0"/>
              <a:ext cx="938331" cy="9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4" y="0"/>
                    <a:pt x="0" y="4814"/>
                    <a:pt x="0" y="10800"/>
                  </a:cubicBezTo>
                  <a:cubicBezTo>
                    <a:pt x="0" y="16786"/>
                    <a:pt x="4814" y="21600"/>
                    <a:pt x="10800" y="21600"/>
                  </a:cubicBezTo>
                  <a:cubicBezTo>
                    <a:pt x="16725" y="21600"/>
                    <a:pt x="21600" y="16786"/>
                    <a:pt x="21600" y="10800"/>
                  </a:cubicBezTo>
                  <a:cubicBezTo>
                    <a:pt x="21600" y="4814"/>
                    <a:pt x="16725" y="0"/>
                    <a:pt x="10800" y="0"/>
                  </a:cubicBezTo>
                  <a:close/>
                  <a:moveTo>
                    <a:pt x="17095" y="15861"/>
                  </a:moveTo>
                  <a:cubicBezTo>
                    <a:pt x="16539" y="16107"/>
                    <a:pt x="16539" y="16107"/>
                    <a:pt x="16539" y="16107"/>
                  </a:cubicBezTo>
                  <a:cubicBezTo>
                    <a:pt x="16293" y="16231"/>
                    <a:pt x="16046" y="16293"/>
                    <a:pt x="15737" y="16293"/>
                  </a:cubicBezTo>
                  <a:cubicBezTo>
                    <a:pt x="15737" y="16478"/>
                    <a:pt x="15552" y="16663"/>
                    <a:pt x="15305" y="16663"/>
                  </a:cubicBezTo>
                  <a:cubicBezTo>
                    <a:pt x="14194" y="16663"/>
                    <a:pt x="14194" y="16663"/>
                    <a:pt x="14194" y="16663"/>
                  </a:cubicBezTo>
                  <a:cubicBezTo>
                    <a:pt x="13947" y="16663"/>
                    <a:pt x="13762" y="16478"/>
                    <a:pt x="13762" y="16293"/>
                  </a:cubicBezTo>
                  <a:cubicBezTo>
                    <a:pt x="13762" y="10800"/>
                    <a:pt x="13762" y="10800"/>
                    <a:pt x="13762" y="10800"/>
                  </a:cubicBezTo>
                  <a:cubicBezTo>
                    <a:pt x="13762" y="10553"/>
                    <a:pt x="13947" y="10430"/>
                    <a:pt x="14194" y="10430"/>
                  </a:cubicBezTo>
                  <a:cubicBezTo>
                    <a:pt x="15305" y="10430"/>
                    <a:pt x="15305" y="10430"/>
                    <a:pt x="15305" y="10430"/>
                  </a:cubicBezTo>
                  <a:cubicBezTo>
                    <a:pt x="15552" y="10430"/>
                    <a:pt x="15737" y="10553"/>
                    <a:pt x="15737" y="10800"/>
                  </a:cubicBezTo>
                  <a:cubicBezTo>
                    <a:pt x="15861" y="10800"/>
                    <a:pt x="15984" y="10800"/>
                    <a:pt x="16169" y="10862"/>
                  </a:cubicBezTo>
                  <a:cubicBezTo>
                    <a:pt x="15922" y="8085"/>
                    <a:pt x="13577" y="5925"/>
                    <a:pt x="10800" y="5925"/>
                  </a:cubicBezTo>
                  <a:cubicBezTo>
                    <a:pt x="7961" y="5925"/>
                    <a:pt x="5678" y="8085"/>
                    <a:pt x="5431" y="10862"/>
                  </a:cubicBezTo>
                  <a:cubicBezTo>
                    <a:pt x="5554" y="10800"/>
                    <a:pt x="5678" y="10800"/>
                    <a:pt x="5863" y="10800"/>
                  </a:cubicBezTo>
                  <a:cubicBezTo>
                    <a:pt x="5863" y="10553"/>
                    <a:pt x="6048" y="10430"/>
                    <a:pt x="6233" y="10430"/>
                  </a:cubicBezTo>
                  <a:cubicBezTo>
                    <a:pt x="7406" y="10430"/>
                    <a:pt x="7406" y="10430"/>
                    <a:pt x="7406" y="10430"/>
                  </a:cubicBezTo>
                  <a:cubicBezTo>
                    <a:pt x="7591" y="10430"/>
                    <a:pt x="7776" y="10553"/>
                    <a:pt x="7776" y="10800"/>
                  </a:cubicBezTo>
                  <a:cubicBezTo>
                    <a:pt x="7776" y="16293"/>
                    <a:pt x="7776" y="16293"/>
                    <a:pt x="7776" y="16293"/>
                  </a:cubicBezTo>
                  <a:cubicBezTo>
                    <a:pt x="7776" y="16478"/>
                    <a:pt x="7591" y="16663"/>
                    <a:pt x="7406" y="16663"/>
                  </a:cubicBezTo>
                  <a:cubicBezTo>
                    <a:pt x="6233" y="16663"/>
                    <a:pt x="6233" y="16663"/>
                    <a:pt x="6233" y="16663"/>
                  </a:cubicBezTo>
                  <a:cubicBezTo>
                    <a:pt x="6048" y="16663"/>
                    <a:pt x="5863" y="16478"/>
                    <a:pt x="5863" y="16293"/>
                  </a:cubicBezTo>
                  <a:cubicBezTo>
                    <a:pt x="4382" y="16231"/>
                    <a:pt x="3209" y="14997"/>
                    <a:pt x="3209" y="13515"/>
                  </a:cubicBezTo>
                  <a:cubicBezTo>
                    <a:pt x="3209" y="12590"/>
                    <a:pt x="3641" y="11787"/>
                    <a:pt x="4382" y="11294"/>
                  </a:cubicBezTo>
                  <a:cubicBezTo>
                    <a:pt x="4382" y="7776"/>
                    <a:pt x="7282" y="4937"/>
                    <a:pt x="10800" y="4937"/>
                  </a:cubicBezTo>
                  <a:cubicBezTo>
                    <a:pt x="14318" y="4937"/>
                    <a:pt x="17157" y="7776"/>
                    <a:pt x="17218" y="11294"/>
                  </a:cubicBezTo>
                  <a:cubicBezTo>
                    <a:pt x="17897" y="11787"/>
                    <a:pt x="18391" y="12590"/>
                    <a:pt x="18391" y="13515"/>
                  </a:cubicBezTo>
                  <a:cubicBezTo>
                    <a:pt x="18391" y="14503"/>
                    <a:pt x="17897" y="15367"/>
                    <a:pt x="17095" y="15861"/>
                  </a:cubicBezTo>
                  <a:close/>
                </a:path>
              </a:pathLst>
            </a:custGeom>
            <a:solidFill>
              <a:srgbClr val="CD4E38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grpSp>
          <p:nvGrpSpPr>
            <p:cNvPr id="28" name="Group 10780"/>
            <p:cNvGrpSpPr/>
            <p:nvPr/>
          </p:nvGrpSpPr>
          <p:grpSpPr>
            <a:xfrm>
              <a:off x="3107854" y="1878134"/>
              <a:ext cx="827504" cy="827504"/>
              <a:chOff x="0" y="0"/>
              <a:chExt cx="827502" cy="827502"/>
            </a:xfrm>
          </p:grpSpPr>
          <p:sp>
            <p:nvSpPr>
              <p:cNvPr id="10770" name="Shape 10770"/>
              <p:cNvSpPr/>
              <p:nvPr/>
            </p:nvSpPr>
            <p:spPr>
              <a:xfrm>
                <a:off x="174366" y="398974"/>
                <a:ext cx="82152" cy="29554"/>
              </a:xfrm>
              <a:prstGeom prst="rect">
                <a:avLst/>
              </a:prstGeom>
              <a:solidFill>
                <a:srgbClr val="CD4E38"/>
              </a:solidFill>
              <a:ln w="9525" cap="flat">
                <a:noFill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defTabSz="913962"/>
                <a:endParaRPr sz="1400" kern="0" dirty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0771" name="Shape 10771"/>
              <p:cNvSpPr/>
              <p:nvPr/>
            </p:nvSpPr>
            <p:spPr>
              <a:xfrm>
                <a:off x="233474" y="524578"/>
                <a:ext cx="70929" cy="70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4850"/>
                    </a:moveTo>
                    <a:lnTo>
                      <a:pt x="6300" y="21600"/>
                    </a:lnTo>
                    <a:lnTo>
                      <a:pt x="21600" y="6750"/>
                    </a:lnTo>
                    <a:lnTo>
                      <a:pt x="15300" y="0"/>
                    </a:lnTo>
                    <a:lnTo>
                      <a:pt x="0" y="14850"/>
                    </a:lnTo>
                    <a:close/>
                  </a:path>
                </a:pathLst>
              </a:custGeom>
              <a:solidFill>
                <a:srgbClr val="CD4E38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72" name="Shape 10772"/>
              <p:cNvSpPr/>
              <p:nvPr/>
            </p:nvSpPr>
            <p:spPr>
              <a:xfrm>
                <a:off x="233474" y="233474"/>
                <a:ext cx="70929" cy="724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6171"/>
                    </a:moveTo>
                    <a:lnTo>
                      <a:pt x="15300" y="21600"/>
                    </a:lnTo>
                    <a:lnTo>
                      <a:pt x="21600" y="14988"/>
                    </a:lnTo>
                    <a:lnTo>
                      <a:pt x="6300" y="0"/>
                    </a:lnTo>
                    <a:lnTo>
                      <a:pt x="0" y="6171"/>
                    </a:lnTo>
                    <a:close/>
                  </a:path>
                </a:pathLst>
              </a:custGeom>
              <a:solidFill>
                <a:srgbClr val="CD4E38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73" name="Shape 10773"/>
              <p:cNvSpPr/>
              <p:nvPr/>
            </p:nvSpPr>
            <p:spPr>
              <a:xfrm>
                <a:off x="398974" y="174366"/>
                <a:ext cx="42254" cy="69452"/>
              </a:xfrm>
              <a:prstGeom prst="rect">
                <a:avLst/>
              </a:prstGeom>
              <a:solidFill>
                <a:srgbClr val="CD4E38"/>
              </a:solidFill>
              <a:ln w="9525" cap="flat">
                <a:noFill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defTabSz="913962"/>
                <a:endParaRPr sz="1400" kern="0" dirty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0774" name="Shape 10774"/>
              <p:cNvSpPr/>
              <p:nvPr/>
            </p:nvSpPr>
            <p:spPr>
              <a:xfrm>
                <a:off x="524577" y="233474"/>
                <a:ext cx="69452" cy="724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6171"/>
                    </a:moveTo>
                    <a:lnTo>
                      <a:pt x="15166" y="0"/>
                    </a:lnTo>
                    <a:lnTo>
                      <a:pt x="0" y="14988"/>
                    </a:lnTo>
                    <a:lnTo>
                      <a:pt x="6894" y="21600"/>
                    </a:lnTo>
                    <a:lnTo>
                      <a:pt x="21600" y="6171"/>
                    </a:lnTo>
                    <a:close/>
                  </a:path>
                </a:pathLst>
              </a:custGeom>
              <a:solidFill>
                <a:srgbClr val="CD4E38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75" name="Shape 10775"/>
              <p:cNvSpPr/>
              <p:nvPr/>
            </p:nvSpPr>
            <p:spPr>
              <a:xfrm>
                <a:off x="583684" y="398974"/>
                <a:ext cx="82152" cy="29554"/>
              </a:xfrm>
              <a:prstGeom prst="rect">
                <a:avLst/>
              </a:prstGeom>
              <a:solidFill>
                <a:srgbClr val="CD4E38"/>
              </a:solidFill>
              <a:ln w="9525" cap="flat">
                <a:noFill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defTabSz="913962"/>
                <a:endParaRPr sz="1400" kern="0" dirty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0776" name="Shape 10776"/>
              <p:cNvSpPr/>
              <p:nvPr/>
            </p:nvSpPr>
            <p:spPr>
              <a:xfrm>
                <a:off x="524577" y="524578"/>
                <a:ext cx="69452" cy="70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6750"/>
                    </a:moveTo>
                    <a:lnTo>
                      <a:pt x="15166" y="21600"/>
                    </a:lnTo>
                    <a:lnTo>
                      <a:pt x="21600" y="14850"/>
                    </a:lnTo>
                    <a:lnTo>
                      <a:pt x="6894" y="0"/>
                    </a:lnTo>
                    <a:lnTo>
                      <a:pt x="0" y="6750"/>
                    </a:lnTo>
                    <a:close/>
                  </a:path>
                </a:pathLst>
              </a:custGeom>
              <a:solidFill>
                <a:srgbClr val="CD4E38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77" name="Shape 10777"/>
              <p:cNvSpPr/>
              <p:nvPr/>
            </p:nvSpPr>
            <p:spPr>
              <a:xfrm>
                <a:off x="0" y="0"/>
                <a:ext cx="827503" cy="8275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35" y="0"/>
                    </a:moveTo>
                    <a:cubicBezTo>
                      <a:pt x="4823" y="0"/>
                      <a:pt x="0" y="4893"/>
                      <a:pt x="0" y="10835"/>
                    </a:cubicBezTo>
                    <a:cubicBezTo>
                      <a:pt x="0" y="16777"/>
                      <a:pt x="4823" y="21600"/>
                      <a:pt x="10835" y="21600"/>
                    </a:cubicBezTo>
                    <a:cubicBezTo>
                      <a:pt x="16777" y="21600"/>
                      <a:pt x="21600" y="16777"/>
                      <a:pt x="21600" y="10835"/>
                    </a:cubicBezTo>
                    <a:cubicBezTo>
                      <a:pt x="21600" y="4893"/>
                      <a:pt x="16777" y="0"/>
                      <a:pt x="10835" y="0"/>
                    </a:cubicBezTo>
                    <a:close/>
                    <a:moveTo>
                      <a:pt x="10835" y="17685"/>
                    </a:moveTo>
                    <a:cubicBezTo>
                      <a:pt x="6990" y="17685"/>
                      <a:pt x="3915" y="14610"/>
                      <a:pt x="3915" y="10835"/>
                    </a:cubicBezTo>
                    <a:cubicBezTo>
                      <a:pt x="3915" y="7060"/>
                      <a:pt x="6990" y="3984"/>
                      <a:pt x="10835" y="3984"/>
                    </a:cubicBezTo>
                    <a:cubicBezTo>
                      <a:pt x="14610" y="3984"/>
                      <a:pt x="17685" y="7060"/>
                      <a:pt x="17685" y="10835"/>
                    </a:cubicBezTo>
                    <a:cubicBezTo>
                      <a:pt x="17685" y="14610"/>
                      <a:pt x="14610" y="17685"/>
                      <a:pt x="10835" y="17685"/>
                    </a:cubicBezTo>
                    <a:close/>
                  </a:path>
                </a:pathLst>
              </a:custGeom>
              <a:solidFill>
                <a:srgbClr val="CD4E38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78" name="Shape 10778"/>
              <p:cNvSpPr/>
              <p:nvPr/>
            </p:nvSpPr>
            <p:spPr>
              <a:xfrm>
                <a:off x="398974" y="586641"/>
                <a:ext cx="42254" cy="69452"/>
              </a:xfrm>
              <a:prstGeom prst="rect">
                <a:avLst/>
              </a:prstGeom>
              <a:solidFill>
                <a:srgbClr val="CD4E38"/>
              </a:solidFill>
              <a:ln w="9525" cap="flat">
                <a:noFill/>
                <a:round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defTabSz="913962"/>
                <a:endParaRPr sz="1400" kern="0" dirty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0779" name="Shape 10779"/>
              <p:cNvSpPr/>
              <p:nvPr/>
            </p:nvSpPr>
            <p:spPr>
              <a:xfrm>
                <a:off x="350211" y="316224"/>
                <a:ext cx="169935" cy="1226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0" y="14053"/>
                    </a:moveTo>
                    <a:lnTo>
                      <a:pt x="2817" y="6506"/>
                    </a:lnTo>
                    <a:lnTo>
                      <a:pt x="0" y="10410"/>
                    </a:lnTo>
                    <a:lnTo>
                      <a:pt x="8640" y="21600"/>
                    </a:lnTo>
                    <a:lnTo>
                      <a:pt x="21600" y="3904"/>
                    </a:lnTo>
                    <a:lnTo>
                      <a:pt x="18783" y="0"/>
                    </a:lnTo>
                    <a:lnTo>
                      <a:pt x="8640" y="14053"/>
                    </a:lnTo>
                    <a:close/>
                  </a:path>
                </a:pathLst>
              </a:custGeom>
              <a:solidFill>
                <a:srgbClr val="CD4E38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sp>
          <p:nvSpPr>
            <p:cNvPr id="10781" name="Shape 10781"/>
            <p:cNvSpPr/>
            <p:nvPr/>
          </p:nvSpPr>
          <p:spPr>
            <a:xfrm>
              <a:off x="2586445" y="1816892"/>
              <a:ext cx="493468" cy="436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extrusionOk="0">
                  <a:moveTo>
                    <a:pt x="19017" y="0"/>
                  </a:moveTo>
                  <a:cubicBezTo>
                    <a:pt x="2465" y="0"/>
                    <a:pt x="2465" y="0"/>
                    <a:pt x="2465" y="0"/>
                  </a:cubicBezTo>
                  <a:cubicBezTo>
                    <a:pt x="1057" y="0"/>
                    <a:pt x="0" y="1193"/>
                    <a:pt x="0" y="2783"/>
                  </a:cubicBezTo>
                  <a:cubicBezTo>
                    <a:pt x="0" y="12854"/>
                    <a:pt x="0" y="12854"/>
                    <a:pt x="0" y="12854"/>
                  </a:cubicBezTo>
                  <a:cubicBezTo>
                    <a:pt x="0" y="14444"/>
                    <a:pt x="1057" y="15769"/>
                    <a:pt x="2465" y="15769"/>
                  </a:cubicBezTo>
                  <a:cubicBezTo>
                    <a:pt x="3757" y="15769"/>
                    <a:pt x="3757" y="15769"/>
                    <a:pt x="3757" y="15769"/>
                  </a:cubicBezTo>
                  <a:cubicBezTo>
                    <a:pt x="3757" y="20805"/>
                    <a:pt x="3757" y="20805"/>
                    <a:pt x="3757" y="20805"/>
                  </a:cubicBezTo>
                  <a:cubicBezTo>
                    <a:pt x="3757" y="20937"/>
                    <a:pt x="3874" y="21202"/>
                    <a:pt x="3991" y="21335"/>
                  </a:cubicBezTo>
                  <a:cubicBezTo>
                    <a:pt x="4226" y="21600"/>
                    <a:pt x="4578" y="21600"/>
                    <a:pt x="4930" y="21335"/>
                  </a:cubicBezTo>
                  <a:cubicBezTo>
                    <a:pt x="10096" y="15769"/>
                    <a:pt x="10096" y="15769"/>
                    <a:pt x="10096" y="15769"/>
                  </a:cubicBezTo>
                  <a:cubicBezTo>
                    <a:pt x="19017" y="15769"/>
                    <a:pt x="19017" y="15769"/>
                    <a:pt x="19017" y="15769"/>
                  </a:cubicBezTo>
                  <a:cubicBezTo>
                    <a:pt x="20426" y="15769"/>
                    <a:pt x="21600" y="14444"/>
                    <a:pt x="21600" y="12854"/>
                  </a:cubicBezTo>
                  <a:cubicBezTo>
                    <a:pt x="21600" y="2783"/>
                    <a:pt x="21600" y="2783"/>
                    <a:pt x="21600" y="2783"/>
                  </a:cubicBezTo>
                  <a:cubicBezTo>
                    <a:pt x="21600" y="1193"/>
                    <a:pt x="20426" y="0"/>
                    <a:pt x="19017" y="0"/>
                  </a:cubicBezTo>
                  <a:moveTo>
                    <a:pt x="4461" y="4240"/>
                  </a:moveTo>
                  <a:cubicBezTo>
                    <a:pt x="14557" y="4240"/>
                    <a:pt x="14557" y="4240"/>
                    <a:pt x="14557" y="4240"/>
                  </a:cubicBezTo>
                  <a:cubicBezTo>
                    <a:pt x="14909" y="4240"/>
                    <a:pt x="15261" y="4638"/>
                    <a:pt x="15261" y="5036"/>
                  </a:cubicBezTo>
                  <a:cubicBezTo>
                    <a:pt x="15261" y="5433"/>
                    <a:pt x="14909" y="5698"/>
                    <a:pt x="14557" y="5698"/>
                  </a:cubicBezTo>
                  <a:cubicBezTo>
                    <a:pt x="4461" y="5698"/>
                    <a:pt x="4461" y="5698"/>
                    <a:pt x="4461" y="5698"/>
                  </a:cubicBezTo>
                  <a:cubicBezTo>
                    <a:pt x="4109" y="5698"/>
                    <a:pt x="3757" y="5433"/>
                    <a:pt x="3757" y="5036"/>
                  </a:cubicBezTo>
                  <a:cubicBezTo>
                    <a:pt x="3757" y="4638"/>
                    <a:pt x="4109" y="4240"/>
                    <a:pt x="4461" y="4240"/>
                  </a:cubicBezTo>
                  <a:moveTo>
                    <a:pt x="9509" y="11396"/>
                  </a:moveTo>
                  <a:cubicBezTo>
                    <a:pt x="4461" y="11396"/>
                    <a:pt x="4461" y="11396"/>
                    <a:pt x="4461" y="11396"/>
                  </a:cubicBezTo>
                  <a:cubicBezTo>
                    <a:pt x="4109" y="11396"/>
                    <a:pt x="3757" y="11131"/>
                    <a:pt x="3757" y="10734"/>
                  </a:cubicBezTo>
                  <a:cubicBezTo>
                    <a:pt x="3757" y="10336"/>
                    <a:pt x="4109" y="10071"/>
                    <a:pt x="4461" y="10071"/>
                  </a:cubicBezTo>
                  <a:cubicBezTo>
                    <a:pt x="9509" y="10071"/>
                    <a:pt x="9509" y="10071"/>
                    <a:pt x="9509" y="10071"/>
                  </a:cubicBezTo>
                  <a:cubicBezTo>
                    <a:pt x="9861" y="10071"/>
                    <a:pt x="10096" y="10336"/>
                    <a:pt x="10096" y="10734"/>
                  </a:cubicBezTo>
                  <a:cubicBezTo>
                    <a:pt x="10096" y="11131"/>
                    <a:pt x="9861" y="11396"/>
                    <a:pt x="9509" y="11396"/>
                  </a:cubicBezTo>
                  <a:moveTo>
                    <a:pt x="17139" y="8613"/>
                  </a:moveTo>
                  <a:cubicBezTo>
                    <a:pt x="4461" y="8613"/>
                    <a:pt x="4461" y="8613"/>
                    <a:pt x="4461" y="8613"/>
                  </a:cubicBezTo>
                  <a:cubicBezTo>
                    <a:pt x="4109" y="8613"/>
                    <a:pt x="3757" y="8216"/>
                    <a:pt x="3757" y="7818"/>
                  </a:cubicBezTo>
                  <a:cubicBezTo>
                    <a:pt x="3757" y="7421"/>
                    <a:pt x="4109" y="7156"/>
                    <a:pt x="4461" y="7156"/>
                  </a:cubicBezTo>
                  <a:cubicBezTo>
                    <a:pt x="17139" y="7156"/>
                    <a:pt x="17139" y="7156"/>
                    <a:pt x="17139" y="7156"/>
                  </a:cubicBezTo>
                  <a:cubicBezTo>
                    <a:pt x="17491" y="7156"/>
                    <a:pt x="17726" y="7421"/>
                    <a:pt x="17726" y="7818"/>
                  </a:cubicBezTo>
                  <a:cubicBezTo>
                    <a:pt x="17726" y="8216"/>
                    <a:pt x="17491" y="8613"/>
                    <a:pt x="17139" y="8613"/>
                  </a:cubicBezTo>
                </a:path>
              </a:pathLst>
            </a:custGeom>
            <a:solidFill>
              <a:srgbClr val="CD4E38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grpSp>
          <p:nvGrpSpPr>
            <p:cNvPr id="29" name="Group 10785"/>
            <p:cNvGrpSpPr/>
            <p:nvPr/>
          </p:nvGrpSpPr>
          <p:grpSpPr>
            <a:xfrm>
              <a:off x="3513110" y="2888983"/>
              <a:ext cx="339476" cy="271574"/>
              <a:chOff x="0" y="0"/>
              <a:chExt cx="339474" cy="271573"/>
            </a:xfrm>
          </p:grpSpPr>
          <p:sp>
            <p:nvSpPr>
              <p:cNvPr id="10782" name="Shape 10782"/>
              <p:cNvSpPr/>
              <p:nvPr/>
            </p:nvSpPr>
            <p:spPr>
              <a:xfrm>
                <a:off x="171469" y="187130"/>
                <a:ext cx="84444" cy="844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372" h="19372" extrusionOk="0">
                    <a:moveTo>
                      <a:pt x="6715" y="543"/>
                    </a:moveTo>
                    <a:cubicBezTo>
                      <a:pt x="11652" y="-1308"/>
                      <a:pt x="17206" y="1778"/>
                      <a:pt x="19058" y="6715"/>
                    </a:cubicBezTo>
                    <a:cubicBezTo>
                      <a:pt x="20292" y="11652"/>
                      <a:pt x="17823" y="17206"/>
                      <a:pt x="12886" y="19058"/>
                    </a:cubicBezTo>
                    <a:cubicBezTo>
                      <a:pt x="7949" y="20292"/>
                      <a:pt x="2395" y="17823"/>
                      <a:pt x="543" y="12886"/>
                    </a:cubicBezTo>
                    <a:cubicBezTo>
                      <a:pt x="-1308" y="7949"/>
                      <a:pt x="1778" y="2395"/>
                      <a:pt x="6715" y="543"/>
                    </a:cubicBezTo>
                  </a:path>
                </a:pathLst>
              </a:custGeom>
              <a:solidFill>
                <a:srgbClr val="CD4E38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83" name="Shape 10783"/>
              <p:cNvSpPr/>
              <p:nvPr/>
            </p:nvSpPr>
            <p:spPr>
              <a:xfrm>
                <a:off x="80598" y="87183"/>
                <a:ext cx="222433" cy="1340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83" h="18630" extrusionOk="0">
                    <a:moveTo>
                      <a:pt x="18712" y="1959"/>
                    </a:moveTo>
                    <a:lnTo>
                      <a:pt x="18454" y="1959"/>
                    </a:lnTo>
                    <a:cubicBezTo>
                      <a:pt x="18197" y="1587"/>
                      <a:pt x="18197" y="1587"/>
                      <a:pt x="18197" y="1587"/>
                    </a:cubicBezTo>
                    <a:lnTo>
                      <a:pt x="18197" y="1587"/>
                    </a:lnTo>
                    <a:cubicBezTo>
                      <a:pt x="11512" y="-2510"/>
                      <a:pt x="4312" y="1587"/>
                      <a:pt x="1226" y="10897"/>
                    </a:cubicBezTo>
                    <a:cubicBezTo>
                      <a:pt x="712" y="11642"/>
                      <a:pt x="712" y="11642"/>
                      <a:pt x="712" y="11642"/>
                    </a:cubicBezTo>
                    <a:cubicBezTo>
                      <a:pt x="197" y="13131"/>
                      <a:pt x="197" y="13131"/>
                      <a:pt x="197" y="13131"/>
                    </a:cubicBezTo>
                    <a:cubicBezTo>
                      <a:pt x="-317" y="14993"/>
                      <a:pt x="197" y="17228"/>
                      <a:pt x="1483" y="18345"/>
                    </a:cubicBezTo>
                    <a:cubicBezTo>
                      <a:pt x="2769" y="19090"/>
                      <a:pt x="4312" y="18345"/>
                      <a:pt x="4826" y="16483"/>
                    </a:cubicBezTo>
                    <a:cubicBezTo>
                      <a:pt x="5597" y="13876"/>
                      <a:pt x="5597" y="13876"/>
                      <a:pt x="5597" y="13876"/>
                    </a:cubicBezTo>
                    <a:cubicBezTo>
                      <a:pt x="7654" y="8290"/>
                      <a:pt x="12540" y="5683"/>
                      <a:pt x="16397" y="8662"/>
                    </a:cubicBezTo>
                    <a:cubicBezTo>
                      <a:pt x="17683" y="9407"/>
                      <a:pt x="17683" y="9407"/>
                      <a:pt x="17683" y="9407"/>
                    </a:cubicBezTo>
                    <a:cubicBezTo>
                      <a:pt x="18969" y="10152"/>
                      <a:pt x="20512" y="9407"/>
                      <a:pt x="21026" y="7545"/>
                    </a:cubicBezTo>
                    <a:cubicBezTo>
                      <a:pt x="21283" y="6800"/>
                      <a:pt x="21283" y="5683"/>
                      <a:pt x="21283" y="4938"/>
                    </a:cubicBezTo>
                    <a:cubicBezTo>
                      <a:pt x="21026" y="4193"/>
                      <a:pt x="20512" y="3449"/>
                      <a:pt x="19997" y="2704"/>
                    </a:cubicBezTo>
                    <a:lnTo>
                      <a:pt x="18712" y="1959"/>
                    </a:lnTo>
                    <a:close/>
                  </a:path>
                </a:pathLst>
              </a:custGeom>
              <a:solidFill>
                <a:srgbClr val="CD4E38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84" name="Shape 10784"/>
              <p:cNvSpPr/>
              <p:nvPr/>
            </p:nvSpPr>
            <p:spPr>
              <a:xfrm>
                <a:off x="0" y="0"/>
                <a:ext cx="339475" cy="1804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3" h="18372" extrusionOk="0">
                    <a:moveTo>
                      <a:pt x="20391" y="2846"/>
                    </a:moveTo>
                    <a:cubicBezTo>
                      <a:pt x="19722" y="2299"/>
                      <a:pt x="19722" y="2299"/>
                      <a:pt x="19722" y="2299"/>
                    </a:cubicBezTo>
                    <a:cubicBezTo>
                      <a:pt x="19554" y="2299"/>
                      <a:pt x="19554" y="2299"/>
                      <a:pt x="19554" y="2299"/>
                    </a:cubicBezTo>
                    <a:cubicBezTo>
                      <a:pt x="19052" y="1752"/>
                      <a:pt x="19052" y="1752"/>
                      <a:pt x="19052" y="1752"/>
                    </a:cubicBezTo>
                    <a:cubicBezTo>
                      <a:pt x="19052" y="1752"/>
                      <a:pt x="18884" y="1752"/>
                      <a:pt x="18717" y="1752"/>
                    </a:cubicBezTo>
                    <a:cubicBezTo>
                      <a:pt x="12019" y="-2896"/>
                      <a:pt x="4149" y="2026"/>
                      <a:pt x="801" y="12689"/>
                    </a:cubicBezTo>
                    <a:cubicBezTo>
                      <a:pt x="801" y="12689"/>
                      <a:pt x="801" y="12689"/>
                      <a:pt x="633" y="12689"/>
                    </a:cubicBezTo>
                    <a:cubicBezTo>
                      <a:pt x="131" y="14876"/>
                      <a:pt x="131" y="14876"/>
                      <a:pt x="131" y="14876"/>
                    </a:cubicBezTo>
                    <a:cubicBezTo>
                      <a:pt x="-204" y="15970"/>
                      <a:pt x="131" y="17610"/>
                      <a:pt x="801" y="18157"/>
                    </a:cubicBezTo>
                    <a:cubicBezTo>
                      <a:pt x="1470" y="18704"/>
                      <a:pt x="2475" y="18157"/>
                      <a:pt x="2810" y="17063"/>
                    </a:cubicBezTo>
                    <a:cubicBezTo>
                      <a:pt x="3480" y="14876"/>
                      <a:pt x="3480" y="14876"/>
                      <a:pt x="3480" y="14876"/>
                    </a:cubicBezTo>
                    <a:lnTo>
                      <a:pt x="3480" y="14876"/>
                    </a:lnTo>
                    <a:cubicBezTo>
                      <a:pt x="6159" y="6127"/>
                      <a:pt x="12522" y="2572"/>
                      <a:pt x="18047" y="6400"/>
                    </a:cubicBezTo>
                    <a:cubicBezTo>
                      <a:pt x="19052" y="7220"/>
                      <a:pt x="19052" y="7220"/>
                      <a:pt x="19052" y="7220"/>
                    </a:cubicBezTo>
                    <a:cubicBezTo>
                      <a:pt x="19722" y="7767"/>
                      <a:pt x="20726" y="7220"/>
                      <a:pt x="21061" y="6127"/>
                    </a:cubicBezTo>
                    <a:cubicBezTo>
                      <a:pt x="21396" y="5033"/>
                      <a:pt x="21061" y="3393"/>
                      <a:pt x="20391" y="2846"/>
                    </a:cubicBezTo>
                  </a:path>
                </a:pathLst>
              </a:custGeom>
              <a:solidFill>
                <a:srgbClr val="CD4E38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sp>
          <p:nvSpPr>
            <p:cNvPr id="10786" name="Shape 10786"/>
            <p:cNvSpPr/>
            <p:nvPr/>
          </p:nvSpPr>
          <p:spPr>
            <a:xfrm>
              <a:off x="453761" y="3467452"/>
              <a:ext cx="365280" cy="30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8" y="6010"/>
                  </a:moveTo>
                  <a:cubicBezTo>
                    <a:pt x="159" y="6198"/>
                    <a:pt x="0" y="6386"/>
                    <a:pt x="0" y="6574"/>
                  </a:cubicBezTo>
                  <a:cubicBezTo>
                    <a:pt x="0" y="6950"/>
                    <a:pt x="159" y="7137"/>
                    <a:pt x="318" y="7325"/>
                  </a:cubicBezTo>
                  <a:cubicBezTo>
                    <a:pt x="2224" y="9579"/>
                    <a:pt x="2224" y="9579"/>
                    <a:pt x="2224" y="9579"/>
                  </a:cubicBezTo>
                  <a:cubicBezTo>
                    <a:pt x="2224" y="16904"/>
                    <a:pt x="6353" y="21600"/>
                    <a:pt x="12388" y="21600"/>
                  </a:cubicBezTo>
                  <a:cubicBezTo>
                    <a:pt x="17471" y="21600"/>
                    <a:pt x="21600" y="15026"/>
                    <a:pt x="21600" y="10518"/>
                  </a:cubicBezTo>
                  <a:cubicBezTo>
                    <a:pt x="21600" y="8452"/>
                    <a:pt x="20965" y="10894"/>
                    <a:pt x="19535" y="11833"/>
                  </a:cubicBezTo>
                  <a:cubicBezTo>
                    <a:pt x="18106" y="12772"/>
                    <a:pt x="14135" y="13523"/>
                    <a:pt x="14294" y="8640"/>
                  </a:cubicBezTo>
                  <a:cubicBezTo>
                    <a:pt x="14294" y="8264"/>
                    <a:pt x="14294" y="7889"/>
                    <a:pt x="14294" y="7513"/>
                  </a:cubicBezTo>
                  <a:cubicBezTo>
                    <a:pt x="14294" y="3569"/>
                    <a:pt x="12229" y="0"/>
                    <a:pt x="8894" y="0"/>
                  </a:cubicBezTo>
                  <a:cubicBezTo>
                    <a:pt x="5718" y="0"/>
                    <a:pt x="3494" y="2066"/>
                    <a:pt x="3018" y="4508"/>
                  </a:cubicBezTo>
                  <a:cubicBezTo>
                    <a:pt x="318" y="6010"/>
                    <a:pt x="318" y="6010"/>
                    <a:pt x="318" y="6010"/>
                  </a:cubicBezTo>
                  <a:moveTo>
                    <a:pt x="5559" y="7325"/>
                  </a:moveTo>
                  <a:cubicBezTo>
                    <a:pt x="5082" y="7325"/>
                    <a:pt x="4606" y="6762"/>
                    <a:pt x="4606" y="6198"/>
                  </a:cubicBezTo>
                  <a:cubicBezTo>
                    <a:pt x="4606" y="5635"/>
                    <a:pt x="5082" y="5071"/>
                    <a:pt x="5559" y="5071"/>
                  </a:cubicBezTo>
                  <a:cubicBezTo>
                    <a:pt x="6035" y="5071"/>
                    <a:pt x="6512" y="5635"/>
                    <a:pt x="6512" y="6198"/>
                  </a:cubicBezTo>
                  <a:cubicBezTo>
                    <a:pt x="6512" y="6762"/>
                    <a:pt x="6035" y="7325"/>
                    <a:pt x="5559" y="7325"/>
                  </a:cubicBezTo>
                </a:path>
              </a:pathLst>
            </a:custGeom>
            <a:solidFill>
              <a:srgbClr val="CD4E38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grpSp>
          <p:nvGrpSpPr>
            <p:cNvPr id="30" name="Group 10789"/>
            <p:cNvGrpSpPr/>
            <p:nvPr/>
          </p:nvGrpSpPr>
          <p:grpSpPr>
            <a:xfrm>
              <a:off x="2862105" y="417036"/>
              <a:ext cx="390237" cy="398177"/>
              <a:chOff x="0" y="0"/>
              <a:chExt cx="390236" cy="398175"/>
            </a:xfrm>
          </p:grpSpPr>
          <p:sp>
            <p:nvSpPr>
              <p:cNvPr id="10787" name="Shape 10787"/>
              <p:cNvSpPr/>
              <p:nvPr/>
            </p:nvSpPr>
            <p:spPr>
              <a:xfrm>
                <a:off x="0" y="127053"/>
                <a:ext cx="272258" cy="2711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208" y="16253"/>
                    </a:moveTo>
                    <a:cubicBezTo>
                      <a:pt x="1925" y="17323"/>
                      <a:pt x="1925" y="17323"/>
                      <a:pt x="1925" y="17323"/>
                    </a:cubicBezTo>
                    <a:cubicBezTo>
                      <a:pt x="4491" y="19675"/>
                      <a:pt x="4491" y="19675"/>
                      <a:pt x="4491" y="19675"/>
                    </a:cubicBezTo>
                    <a:cubicBezTo>
                      <a:pt x="5560" y="18606"/>
                      <a:pt x="5560" y="18606"/>
                      <a:pt x="5560" y="18606"/>
                    </a:cubicBezTo>
                    <a:cubicBezTo>
                      <a:pt x="6630" y="19248"/>
                      <a:pt x="7913" y="19675"/>
                      <a:pt x="9196" y="19889"/>
                    </a:cubicBezTo>
                    <a:cubicBezTo>
                      <a:pt x="9196" y="21600"/>
                      <a:pt x="9196" y="21600"/>
                      <a:pt x="9196" y="21600"/>
                    </a:cubicBezTo>
                    <a:cubicBezTo>
                      <a:pt x="12618" y="21600"/>
                      <a:pt x="12618" y="21600"/>
                      <a:pt x="12618" y="21600"/>
                    </a:cubicBezTo>
                    <a:cubicBezTo>
                      <a:pt x="12618" y="19889"/>
                      <a:pt x="12618" y="19889"/>
                      <a:pt x="12618" y="19889"/>
                    </a:cubicBezTo>
                    <a:cubicBezTo>
                      <a:pt x="13901" y="19675"/>
                      <a:pt x="15184" y="19248"/>
                      <a:pt x="16040" y="18392"/>
                    </a:cubicBezTo>
                    <a:cubicBezTo>
                      <a:pt x="17323" y="19461"/>
                      <a:pt x="17323" y="19461"/>
                      <a:pt x="17323" y="19461"/>
                    </a:cubicBezTo>
                    <a:cubicBezTo>
                      <a:pt x="19675" y="17109"/>
                      <a:pt x="19675" y="17109"/>
                      <a:pt x="19675" y="17109"/>
                    </a:cubicBezTo>
                    <a:cubicBezTo>
                      <a:pt x="18606" y="16040"/>
                      <a:pt x="18606" y="16040"/>
                      <a:pt x="18606" y="16040"/>
                    </a:cubicBezTo>
                    <a:cubicBezTo>
                      <a:pt x="19248" y="14970"/>
                      <a:pt x="19675" y="13687"/>
                      <a:pt x="19889" y="12404"/>
                    </a:cubicBezTo>
                    <a:cubicBezTo>
                      <a:pt x="21600" y="12404"/>
                      <a:pt x="21600" y="12404"/>
                      <a:pt x="21600" y="12404"/>
                    </a:cubicBezTo>
                    <a:cubicBezTo>
                      <a:pt x="21600" y="8982"/>
                      <a:pt x="21600" y="8982"/>
                      <a:pt x="21600" y="8982"/>
                    </a:cubicBezTo>
                    <a:cubicBezTo>
                      <a:pt x="19889" y="8982"/>
                      <a:pt x="19889" y="8982"/>
                      <a:pt x="19889" y="8982"/>
                    </a:cubicBezTo>
                    <a:cubicBezTo>
                      <a:pt x="19675" y="7699"/>
                      <a:pt x="19034" y="6416"/>
                      <a:pt x="18392" y="5347"/>
                    </a:cubicBezTo>
                    <a:cubicBezTo>
                      <a:pt x="19461" y="4277"/>
                      <a:pt x="19461" y="4277"/>
                      <a:pt x="19461" y="4277"/>
                    </a:cubicBezTo>
                    <a:cubicBezTo>
                      <a:pt x="17109" y="1925"/>
                      <a:pt x="17109" y="1925"/>
                      <a:pt x="17109" y="1925"/>
                    </a:cubicBezTo>
                    <a:cubicBezTo>
                      <a:pt x="15826" y="2994"/>
                      <a:pt x="15826" y="2994"/>
                      <a:pt x="15826" y="2994"/>
                    </a:cubicBezTo>
                    <a:cubicBezTo>
                      <a:pt x="14756" y="2352"/>
                      <a:pt x="13687" y="1711"/>
                      <a:pt x="12404" y="1497"/>
                    </a:cubicBezTo>
                    <a:cubicBezTo>
                      <a:pt x="12190" y="0"/>
                      <a:pt x="12190" y="0"/>
                      <a:pt x="12190" y="0"/>
                    </a:cubicBezTo>
                    <a:cubicBezTo>
                      <a:pt x="8768" y="0"/>
                      <a:pt x="8768" y="0"/>
                      <a:pt x="8768" y="0"/>
                    </a:cubicBezTo>
                    <a:cubicBezTo>
                      <a:pt x="8982" y="1711"/>
                      <a:pt x="8982" y="1711"/>
                      <a:pt x="8982" y="1711"/>
                    </a:cubicBezTo>
                    <a:cubicBezTo>
                      <a:pt x="7485" y="1925"/>
                      <a:pt x="6416" y="2352"/>
                      <a:pt x="5347" y="3208"/>
                    </a:cubicBezTo>
                    <a:cubicBezTo>
                      <a:pt x="4277" y="2139"/>
                      <a:pt x="4277" y="2139"/>
                      <a:pt x="4277" y="2139"/>
                    </a:cubicBezTo>
                    <a:cubicBezTo>
                      <a:pt x="1711" y="4491"/>
                      <a:pt x="1711" y="4491"/>
                      <a:pt x="1711" y="4491"/>
                    </a:cubicBezTo>
                    <a:cubicBezTo>
                      <a:pt x="2994" y="5560"/>
                      <a:pt x="2994" y="5560"/>
                      <a:pt x="2994" y="5560"/>
                    </a:cubicBezTo>
                    <a:cubicBezTo>
                      <a:pt x="2139" y="6630"/>
                      <a:pt x="1711" y="7913"/>
                      <a:pt x="1497" y="9196"/>
                    </a:cubicBezTo>
                    <a:cubicBezTo>
                      <a:pt x="0" y="9196"/>
                      <a:pt x="0" y="9196"/>
                      <a:pt x="0" y="9196"/>
                    </a:cubicBezTo>
                    <a:cubicBezTo>
                      <a:pt x="0" y="12618"/>
                      <a:pt x="0" y="12618"/>
                      <a:pt x="0" y="12618"/>
                    </a:cubicBezTo>
                    <a:cubicBezTo>
                      <a:pt x="1497" y="12618"/>
                      <a:pt x="1497" y="12618"/>
                      <a:pt x="1497" y="12618"/>
                    </a:cubicBezTo>
                    <a:cubicBezTo>
                      <a:pt x="1925" y="13901"/>
                      <a:pt x="2352" y="15184"/>
                      <a:pt x="3208" y="16253"/>
                    </a:cubicBezTo>
                    <a:moveTo>
                      <a:pt x="10693" y="3850"/>
                    </a:moveTo>
                    <a:cubicBezTo>
                      <a:pt x="14543" y="3850"/>
                      <a:pt x="17537" y="6844"/>
                      <a:pt x="17537" y="10693"/>
                    </a:cubicBezTo>
                    <a:cubicBezTo>
                      <a:pt x="17750" y="14543"/>
                      <a:pt x="14543" y="17537"/>
                      <a:pt x="10907" y="17750"/>
                    </a:cubicBezTo>
                    <a:cubicBezTo>
                      <a:pt x="7057" y="17750"/>
                      <a:pt x="3850" y="14756"/>
                      <a:pt x="3850" y="10907"/>
                    </a:cubicBezTo>
                    <a:cubicBezTo>
                      <a:pt x="3850" y="7057"/>
                      <a:pt x="6844" y="3850"/>
                      <a:pt x="10693" y="3850"/>
                    </a:cubicBezTo>
                  </a:path>
                </a:pathLst>
              </a:custGeom>
              <a:solidFill>
                <a:srgbClr val="CD4E38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88" name="Shape 10788"/>
              <p:cNvSpPr/>
              <p:nvPr/>
            </p:nvSpPr>
            <p:spPr>
              <a:xfrm>
                <a:off x="204193" y="0"/>
                <a:ext cx="186044" cy="1860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35" y="9078"/>
                    </a:moveTo>
                    <a:cubicBezTo>
                      <a:pt x="21600" y="8139"/>
                      <a:pt x="21600" y="8139"/>
                      <a:pt x="21600" y="8139"/>
                    </a:cubicBezTo>
                    <a:cubicBezTo>
                      <a:pt x="19722" y="4696"/>
                      <a:pt x="19722" y="4696"/>
                      <a:pt x="19722" y="4696"/>
                    </a:cubicBezTo>
                    <a:cubicBezTo>
                      <a:pt x="18470" y="5322"/>
                      <a:pt x="18470" y="5322"/>
                      <a:pt x="18470" y="5322"/>
                    </a:cubicBezTo>
                    <a:cubicBezTo>
                      <a:pt x="17843" y="4383"/>
                      <a:pt x="16904" y="3757"/>
                      <a:pt x="15965" y="3130"/>
                    </a:cubicBezTo>
                    <a:cubicBezTo>
                      <a:pt x="16591" y="1565"/>
                      <a:pt x="16591" y="1565"/>
                      <a:pt x="16591" y="1565"/>
                    </a:cubicBezTo>
                    <a:cubicBezTo>
                      <a:pt x="12835" y="0"/>
                      <a:pt x="12835" y="0"/>
                      <a:pt x="12835" y="0"/>
                    </a:cubicBezTo>
                    <a:cubicBezTo>
                      <a:pt x="12209" y="1565"/>
                      <a:pt x="12209" y="1565"/>
                      <a:pt x="12209" y="1565"/>
                    </a:cubicBezTo>
                    <a:cubicBezTo>
                      <a:pt x="11270" y="1252"/>
                      <a:pt x="10017" y="1565"/>
                      <a:pt x="9078" y="1565"/>
                    </a:cubicBezTo>
                    <a:cubicBezTo>
                      <a:pt x="8452" y="313"/>
                      <a:pt x="8452" y="313"/>
                      <a:pt x="8452" y="313"/>
                    </a:cubicBezTo>
                    <a:cubicBezTo>
                      <a:pt x="4696" y="1878"/>
                      <a:pt x="4696" y="1878"/>
                      <a:pt x="4696" y="1878"/>
                    </a:cubicBezTo>
                    <a:cubicBezTo>
                      <a:pt x="5322" y="3130"/>
                      <a:pt x="5322" y="3130"/>
                      <a:pt x="5322" y="3130"/>
                    </a:cubicBezTo>
                    <a:cubicBezTo>
                      <a:pt x="4383" y="4070"/>
                      <a:pt x="3757" y="4696"/>
                      <a:pt x="3130" y="5635"/>
                    </a:cubicBezTo>
                    <a:cubicBezTo>
                      <a:pt x="1565" y="5009"/>
                      <a:pt x="1565" y="5009"/>
                      <a:pt x="1565" y="5009"/>
                    </a:cubicBezTo>
                    <a:cubicBezTo>
                      <a:pt x="0" y="8765"/>
                      <a:pt x="0" y="8765"/>
                      <a:pt x="0" y="8765"/>
                    </a:cubicBezTo>
                    <a:cubicBezTo>
                      <a:pt x="1565" y="9391"/>
                      <a:pt x="1565" y="9391"/>
                      <a:pt x="1565" y="9391"/>
                    </a:cubicBezTo>
                    <a:cubicBezTo>
                      <a:pt x="1565" y="10330"/>
                      <a:pt x="1565" y="11583"/>
                      <a:pt x="1565" y="12522"/>
                    </a:cubicBezTo>
                    <a:cubicBezTo>
                      <a:pt x="313" y="13461"/>
                      <a:pt x="313" y="13461"/>
                      <a:pt x="313" y="13461"/>
                    </a:cubicBezTo>
                    <a:cubicBezTo>
                      <a:pt x="1878" y="16904"/>
                      <a:pt x="1878" y="16904"/>
                      <a:pt x="1878" y="16904"/>
                    </a:cubicBezTo>
                    <a:cubicBezTo>
                      <a:pt x="3443" y="16278"/>
                      <a:pt x="3443" y="16278"/>
                      <a:pt x="3443" y="16278"/>
                    </a:cubicBezTo>
                    <a:cubicBezTo>
                      <a:pt x="4070" y="17217"/>
                      <a:pt x="4696" y="17843"/>
                      <a:pt x="5635" y="18470"/>
                    </a:cubicBezTo>
                    <a:cubicBezTo>
                      <a:pt x="5009" y="20035"/>
                      <a:pt x="5009" y="20035"/>
                      <a:pt x="5009" y="20035"/>
                    </a:cubicBezTo>
                    <a:cubicBezTo>
                      <a:pt x="8765" y="21600"/>
                      <a:pt x="8765" y="21600"/>
                      <a:pt x="8765" y="21600"/>
                    </a:cubicBezTo>
                    <a:cubicBezTo>
                      <a:pt x="9391" y="20035"/>
                      <a:pt x="9391" y="20035"/>
                      <a:pt x="9391" y="20035"/>
                    </a:cubicBezTo>
                    <a:cubicBezTo>
                      <a:pt x="10643" y="20035"/>
                      <a:pt x="11583" y="20035"/>
                      <a:pt x="12835" y="20035"/>
                    </a:cubicBezTo>
                    <a:cubicBezTo>
                      <a:pt x="13461" y="21287"/>
                      <a:pt x="13461" y="21287"/>
                      <a:pt x="13461" y="21287"/>
                    </a:cubicBezTo>
                    <a:cubicBezTo>
                      <a:pt x="16904" y="19722"/>
                      <a:pt x="16904" y="19722"/>
                      <a:pt x="16904" y="19722"/>
                    </a:cubicBezTo>
                    <a:cubicBezTo>
                      <a:pt x="16278" y="18157"/>
                      <a:pt x="16278" y="18157"/>
                      <a:pt x="16278" y="18157"/>
                    </a:cubicBezTo>
                    <a:cubicBezTo>
                      <a:pt x="17217" y="17530"/>
                      <a:pt x="18157" y="16904"/>
                      <a:pt x="18470" y="15965"/>
                    </a:cubicBezTo>
                    <a:cubicBezTo>
                      <a:pt x="20035" y="16591"/>
                      <a:pt x="20035" y="16591"/>
                      <a:pt x="20035" y="16591"/>
                    </a:cubicBezTo>
                    <a:cubicBezTo>
                      <a:pt x="21600" y="12835"/>
                      <a:pt x="21600" y="12835"/>
                      <a:pt x="21600" y="12835"/>
                    </a:cubicBezTo>
                    <a:cubicBezTo>
                      <a:pt x="20035" y="12209"/>
                      <a:pt x="20035" y="12209"/>
                      <a:pt x="20035" y="12209"/>
                    </a:cubicBezTo>
                    <a:cubicBezTo>
                      <a:pt x="20348" y="10957"/>
                      <a:pt x="20035" y="10017"/>
                      <a:pt x="20035" y="9078"/>
                    </a:cubicBezTo>
                    <a:moveTo>
                      <a:pt x="13461" y="16591"/>
                    </a:moveTo>
                    <a:cubicBezTo>
                      <a:pt x="12522" y="16904"/>
                      <a:pt x="11896" y="16904"/>
                      <a:pt x="10957" y="16904"/>
                    </a:cubicBezTo>
                    <a:cubicBezTo>
                      <a:pt x="8452" y="17217"/>
                      <a:pt x="6261" y="15652"/>
                      <a:pt x="5009" y="13461"/>
                    </a:cubicBezTo>
                    <a:cubicBezTo>
                      <a:pt x="3757" y="10330"/>
                      <a:pt x="5009" y="6574"/>
                      <a:pt x="8139" y="5009"/>
                    </a:cubicBezTo>
                    <a:cubicBezTo>
                      <a:pt x="9078" y="4696"/>
                      <a:pt x="10017" y="4696"/>
                      <a:pt x="10643" y="4383"/>
                    </a:cubicBezTo>
                    <a:cubicBezTo>
                      <a:pt x="13148" y="4383"/>
                      <a:pt x="15652" y="5948"/>
                      <a:pt x="16591" y="8139"/>
                    </a:cubicBezTo>
                    <a:cubicBezTo>
                      <a:pt x="17843" y="11270"/>
                      <a:pt x="16591" y="15026"/>
                      <a:pt x="13461" y="16591"/>
                    </a:cubicBezTo>
                  </a:path>
                </a:pathLst>
              </a:custGeom>
              <a:solidFill>
                <a:srgbClr val="CD4E38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grpSp>
          <p:nvGrpSpPr>
            <p:cNvPr id="31" name="Group 10792"/>
            <p:cNvGrpSpPr/>
            <p:nvPr/>
          </p:nvGrpSpPr>
          <p:grpSpPr>
            <a:xfrm>
              <a:off x="3853576" y="2579214"/>
              <a:ext cx="247302" cy="292676"/>
              <a:chOff x="0" y="0"/>
              <a:chExt cx="247300" cy="292675"/>
            </a:xfrm>
          </p:grpSpPr>
          <p:sp>
            <p:nvSpPr>
              <p:cNvPr id="10790" name="Shape 10790"/>
              <p:cNvSpPr/>
              <p:nvPr/>
            </p:nvSpPr>
            <p:spPr>
              <a:xfrm>
                <a:off x="0" y="53316"/>
                <a:ext cx="247301" cy="2393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16670" y="21600"/>
                      <a:pt x="21600" y="16503"/>
                      <a:pt x="21600" y="10436"/>
                    </a:cubicBezTo>
                    <a:cubicBezTo>
                      <a:pt x="21600" y="5825"/>
                      <a:pt x="18783" y="1699"/>
                      <a:pt x="14791" y="0"/>
                    </a:cubicBezTo>
                    <a:cubicBezTo>
                      <a:pt x="13383" y="2184"/>
                      <a:pt x="13383" y="2184"/>
                      <a:pt x="13383" y="2184"/>
                    </a:cubicBezTo>
                    <a:cubicBezTo>
                      <a:pt x="16670" y="3155"/>
                      <a:pt x="19252" y="6553"/>
                      <a:pt x="19252" y="10436"/>
                    </a:cubicBezTo>
                    <a:cubicBezTo>
                      <a:pt x="19252" y="15290"/>
                      <a:pt x="15496" y="19173"/>
                      <a:pt x="10800" y="19173"/>
                    </a:cubicBezTo>
                    <a:cubicBezTo>
                      <a:pt x="6104" y="19173"/>
                      <a:pt x="2348" y="15290"/>
                      <a:pt x="2348" y="10436"/>
                    </a:cubicBezTo>
                    <a:cubicBezTo>
                      <a:pt x="2348" y="6553"/>
                      <a:pt x="4696" y="3155"/>
                      <a:pt x="8217" y="2184"/>
                    </a:cubicBezTo>
                    <a:cubicBezTo>
                      <a:pt x="6574" y="0"/>
                      <a:pt x="6574" y="0"/>
                      <a:pt x="6574" y="0"/>
                    </a:cubicBezTo>
                    <a:cubicBezTo>
                      <a:pt x="2817" y="1699"/>
                      <a:pt x="0" y="5825"/>
                      <a:pt x="0" y="10436"/>
                    </a:cubicBezTo>
                    <a:cubicBezTo>
                      <a:pt x="0" y="16503"/>
                      <a:pt x="4696" y="21600"/>
                      <a:pt x="10800" y="21600"/>
                    </a:cubicBezTo>
                  </a:path>
                </a:pathLst>
              </a:custGeom>
              <a:solidFill>
                <a:srgbClr val="CD4E38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0791" name="Shape 10791"/>
              <p:cNvSpPr/>
              <p:nvPr/>
            </p:nvSpPr>
            <p:spPr>
              <a:xfrm>
                <a:off x="64661" y="0"/>
                <a:ext cx="114576" cy="862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057" y="18758"/>
                    </a:moveTo>
                    <a:lnTo>
                      <a:pt x="8554" y="21600"/>
                    </a:lnTo>
                    <a:lnTo>
                      <a:pt x="11121" y="21600"/>
                    </a:lnTo>
                    <a:lnTo>
                      <a:pt x="13046" y="21600"/>
                    </a:lnTo>
                    <a:lnTo>
                      <a:pt x="15184" y="18758"/>
                    </a:lnTo>
                    <a:lnTo>
                      <a:pt x="18178" y="12789"/>
                    </a:lnTo>
                    <a:lnTo>
                      <a:pt x="21600" y="5968"/>
                    </a:lnTo>
                    <a:lnTo>
                      <a:pt x="18178" y="0"/>
                    </a:lnTo>
                    <a:lnTo>
                      <a:pt x="11121" y="0"/>
                    </a:lnTo>
                    <a:lnTo>
                      <a:pt x="3422" y="0"/>
                    </a:lnTo>
                    <a:lnTo>
                      <a:pt x="0" y="5968"/>
                    </a:lnTo>
                    <a:lnTo>
                      <a:pt x="4063" y="12789"/>
                    </a:lnTo>
                    <a:lnTo>
                      <a:pt x="7057" y="18758"/>
                    </a:lnTo>
                    <a:close/>
                  </a:path>
                </a:pathLst>
              </a:custGeom>
              <a:solidFill>
                <a:srgbClr val="CD4E38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6979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200" kern="0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endParaRPr>
              </a:p>
            </p:txBody>
          </p:sp>
        </p:grpSp>
        <p:sp>
          <p:nvSpPr>
            <p:cNvPr id="10793" name="Shape 10793"/>
            <p:cNvSpPr/>
            <p:nvPr/>
          </p:nvSpPr>
          <p:spPr>
            <a:xfrm>
              <a:off x="3380528" y="3427748"/>
              <a:ext cx="277625" cy="29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0" h="21600" extrusionOk="0">
                  <a:moveTo>
                    <a:pt x="14595" y="0"/>
                  </a:moveTo>
                  <a:cubicBezTo>
                    <a:pt x="14984" y="0"/>
                    <a:pt x="15373" y="0"/>
                    <a:pt x="15568" y="0"/>
                  </a:cubicBezTo>
                  <a:cubicBezTo>
                    <a:pt x="19459" y="196"/>
                    <a:pt x="21600" y="5498"/>
                    <a:pt x="18876" y="8444"/>
                  </a:cubicBezTo>
                  <a:cubicBezTo>
                    <a:pt x="17708" y="9818"/>
                    <a:pt x="14984" y="10800"/>
                    <a:pt x="12843" y="9622"/>
                  </a:cubicBezTo>
                  <a:cubicBezTo>
                    <a:pt x="12259" y="9818"/>
                    <a:pt x="11870" y="10211"/>
                    <a:pt x="11481" y="10800"/>
                  </a:cubicBezTo>
                  <a:cubicBezTo>
                    <a:pt x="10314" y="11978"/>
                    <a:pt x="8951" y="13353"/>
                    <a:pt x="7589" y="14727"/>
                  </a:cubicBezTo>
                  <a:cubicBezTo>
                    <a:pt x="7784" y="15316"/>
                    <a:pt x="9341" y="15905"/>
                    <a:pt x="9341" y="16691"/>
                  </a:cubicBezTo>
                  <a:cubicBezTo>
                    <a:pt x="9341" y="17280"/>
                    <a:pt x="8562" y="17869"/>
                    <a:pt x="8562" y="17869"/>
                  </a:cubicBezTo>
                  <a:cubicBezTo>
                    <a:pt x="8562" y="17869"/>
                    <a:pt x="7978" y="18458"/>
                    <a:pt x="7589" y="18458"/>
                  </a:cubicBezTo>
                  <a:cubicBezTo>
                    <a:pt x="6811" y="18458"/>
                    <a:pt x="6227" y="17084"/>
                    <a:pt x="5643" y="16691"/>
                  </a:cubicBezTo>
                  <a:cubicBezTo>
                    <a:pt x="5254" y="17084"/>
                    <a:pt x="4865" y="17476"/>
                    <a:pt x="4476" y="17673"/>
                  </a:cubicBezTo>
                  <a:cubicBezTo>
                    <a:pt x="4865" y="18458"/>
                    <a:pt x="6227" y="18851"/>
                    <a:pt x="6227" y="19833"/>
                  </a:cubicBezTo>
                  <a:cubicBezTo>
                    <a:pt x="6227" y="20225"/>
                    <a:pt x="5643" y="20815"/>
                    <a:pt x="5643" y="20815"/>
                  </a:cubicBezTo>
                  <a:cubicBezTo>
                    <a:pt x="5643" y="20815"/>
                    <a:pt x="5059" y="21600"/>
                    <a:pt x="4476" y="21600"/>
                  </a:cubicBezTo>
                  <a:cubicBezTo>
                    <a:pt x="3892" y="21600"/>
                    <a:pt x="2919" y="20225"/>
                    <a:pt x="2919" y="20225"/>
                  </a:cubicBezTo>
                  <a:cubicBezTo>
                    <a:pt x="2530" y="19833"/>
                    <a:pt x="2530" y="19833"/>
                    <a:pt x="2530" y="19833"/>
                  </a:cubicBezTo>
                  <a:cubicBezTo>
                    <a:pt x="2530" y="19833"/>
                    <a:pt x="1946" y="20225"/>
                    <a:pt x="1751" y="20225"/>
                  </a:cubicBezTo>
                  <a:cubicBezTo>
                    <a:pt x="778" y="20422"/>
                    <a:pt x="195" y="19636"/>
                    <a:pt x="0" y="19047"/>
                  </a:cubicBezTo>
                  <a:cubicBezTo>
                    <a:pt x="0" y="18851"/>
                    <a:pt x="0" y="18655"/>
                    <a:pt x="0" y="18655"/>
                  </a:cubicBezTo>
                  <a:cubicBezTo>
                    <a:pt x="389" y="17869"/>
                    <a:pt x="973" y="17280"/>
                    <a:pt x="1557" y="16691"/>
                  </a:cubicBezTo>
                  <a:cubicBezTo>
                    <a:pt x="4670" y="13549"/>
                    <a:pt x="7784" y="10407"/>
                    <a:pt x="10703" y="7462"/>
                  </a:cubicBezTo>
                  <a:cubicBezTo>
                    <a:pt x="10508" y="6873"/>
                    <a:pt x="10314" y="6284"/>
                    <a:pt x="10119" y="5498"/>
                  </a:cubicBezTo>
                  <a:cubicBezTo>
                    <a:pt x="9924" y="2356"/>
                    <a:pt x="12065" y="589"/>
                    <a:pt x="14595" y="0"/>
                  </a:cubicBezTo>
                  <a:close/>
                  <a:moveTo>
                    <a:pt x="13038" y="5105"/>
                  </a:moveTo>
                  <a:cubicBezTo>
                    <a:pt x="13038" y="7462"/>
                    <a:pt x="16151" y="7855"/>
                    <a:pt x="17124" y="6087"/>
                  </a:cubicBezTo>
                  <a:cubicBezTo>
                    <a:pt x="17903" y="4320"/>
                    <a:pt x="16346" y="2749"/>
                    <a:pt x="14789" y="2945"/>
                  </a:cubicBezTo>
                  <a:cubicBezTo>
                    <a:pt x="13816" y="3142"/>
                    <a:pt x="13038" y="3927"/>
                    <a:pt x="13038" y="5105"/>
                  </a:cubicBezTo>
                  <a:close/>
                </a:path>
              </a:pathLst>
            </a:custGeom>
            <a:solidFill>
              <a:srgbClr val="CD4E38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794" name="Shape 10794"/>
            <p:cNvSpPr/>
            <p:nvPr/>
          </p:nvSpPr>
          <p:spPr>
            <a:xfrm>
              <a:off x="0" y="1921258"/>
              <a:ext cx="339963" cy="27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extrusionOk="0">
                  <a:moveTo>
                    <a:pt x="21430" y="6630"/>
                  </a:moveTo>
                  <a:cubicBezTo>
                    <a:pt x="18709" y="1925"/>
                    <a:pt x="18709" y="1925"/>
                    <a:pt x="18709" y="1925"/>
                  </a:cubicBezTo>
                  <a:cubicBezTo>
                    <a:pt x="18539" y="1711"/>
                    <a:pt x="18369" y="1497"/>
                    <a:pt x="18198" y="1497"/>
                  </a:cubicBezTo>
                  <a:cubicBezTo>
                    <a:pt x="18198" y="1497"/>
                    <a:pt x="18198" y="1497"/>
                    <a:pt x="18198" y="1497"/>
                  </a:cubicBezTo>
                  <a:cubicBezTo>
                    <a:pt x="10035" y="0"/>
                    <a:pt x="10035" y="0"/>
                    <a:pt x="10035" y="0"/>
                  </a:cubicBezTo>
                  <a:cubicBezTo>
                    <a:pt x="9865" y="0"/>
                    <a:pt x="9694" y="0"/>
                    <a:pt x="9694" y="0"/>
                  </a:cubicBezTo>
                  <a:cubicBezTo>
                    <a:pt x="3061" y="3208"/>
                    <a:pt x="3061" y="3208"/>
                    <a:pt x="3061" y="3208"/>
                  </a:cubicBezTo>
                  <a:cubicBezTo>
                    <a:pt x="3061" y="3208"/>
                    <a:pt x="3061" y="3208"/>
                    <a:pt x="3061" y="3208"/>
                  </a:cubicBezTo>
                  <a:cubicBezTo>
                    <a:pt x="3061" y="3208"/>
                    <a:pt x="3061" y="3208"/>
                    <a:pt x="3061" y="3208"/>
                  </a:cubicBezTo>
                  <a:cubicBezTo>
                    <a:pt x="3061" y="3208"/>
                    <a:pt x="3061" y="3208"/>
                    <a:pt x="3061" y="3208"/>
                  </a:cubicBezTo>
                  <a:cubicBezTo>
                    <a:pt x="2891" y="3208"/>
                    <a:pt x="2891" y="3208"/>
                    <a:pt x="2891" y="3208"/>
                  </a:cubicBezTo>
                  <a:cubicBezTo>
                    <a:pt x="2891" y="3208"/>
                    <a:pt x="2891" y="3422"/>
                    <a:pt x="2891" y="3422"/>
                  </a:cubicBezTo>
                  <a:cubicBezTo>
                    <a:pt x="2891" y="3422"/>
                    <a:pt x="2891" y="3422"/>
                    <a:pt x="2891" y="3422"/>
                  </a:cubicBezTo>
                  <a:cubicBezTo>
                    <a:pt x="0" y="8127"/>
                    <a:pt x="0" y="8127"/>
                    <a:pt x="0" y="8127"/>
                  </a:cubicBezTo>
                  <a:cubicBezTo>
                    <a:pt x="0" y="8341"/>
                    <a:pt x="0" y="8554"/>
                    <a:pt x="0" y="8768"/>
                  </a:cubicBezTo>
                  <a:cubicBezTo>
                    <a:pt x="0" y="8982"/>
                    <a:pt x="170" y="9196"/>
                    <a:pt x="340" y="9196"/>
                  </a:cubicBezTo>
                  <a:cubicBezTo>
                    <a:pt x="2721" y="10051"/>
                    <a:pt x="2721" y="10051"/>
                    <a:pt x="2721" y="10051"/>
                  </a:cubicBezTo>
                  <a:cubicBezTo>
                    <a:pt x="2721" y="17537"/>
                    <a:pt x="2721" y="17537"/>
                    <a:pt x="2721" y="17537"/>
                  </a:cubicBezTo>
                  <a:cubicBezTo>
                    <a:pt x="2721" y="17750"/>
                    <a:pt x="2891" y="18178"/>
                    <a:pt x="3231" y="18178"/>
                  </a:cubicBezTo>
                  <a:cubicBezTo>
                    <a:pt x="12076" y="21600"/>
                    <a:pt x="12076" y="21600"/>
                    <a:pt x="12076" y="21600"/>
                  </a:cubicBezTo>
                  <a:cubicBezTo>
                    <a:pt x="12076" y="21600"/>
                    <a:pt x="12076" y="21600"/>
                    <a:pt x="12076" y="21600"/>
                  </a:cubicBezTo>
                  <a:cubicBezTo>
                    <a:pt x="12076" y="21600"/>
                    <a:pt x="12076" y="21600"/>
                    <a:pt x="12246" y="21600"/>
                  </a:cubicBezTo>
                  <a:cubicBezTo>
                    <a:pt x="12246" y="21600"/>
                    <a:pt x="12246" y="21600"/>
                    <a:pt x="12246" y="21600"/>
                  </a:cubicBezTo>
                  <a:cubicBezTo>
                    <a:pt x="12246" y="21600"/>
                    <a:pt x="12246" y="21600"/>
                    <a:pt x="12246" y="21600"/>
                  </a:cubicBezTo>
                  <a:cubicBezTo>
                    <a:pt x="12416" y="21600"/>
                    <a:pt x="12416" y="21600"/>
                    <a:pt x="12416" y="21600"/>
                  </a:cubicBezTo>
                  <a:cubicBezTo>
                    <a:pt x="12416" y="21600"/>
                    <a:pt x="12416" y="21600"/>
                    <a:pt x="12416" y="21600"/>
                  </a:cubicBezTo>
                  <a:cubicBezTo>
                    <a:pt x="18709" y="17109"/>
                    <a:pt x="18709" y="17109"/>
                    <a:pt x="18709" y="17109"/>
                  </a:cubicBezTo>
                  <a:cubicBezTo>
                    <a:pt x="18879" y="16895"/>
                    <a:pt x="19049" y="16681"/>
                    <a:pt x="19049" y="16467"/>
                  </a:cubicBezTo>
                  <a:cubicBezTo>
                    <a:pt x="19049" y="8982"/>
                    <a:pt x="19049" y="8982"/>
                    <a:pt x="19049" y="8982"/>
                  </a:cubicBezTo>
                  <a:cubicBezTo>
                    <a:pt x="21260" y="7699"/>
                    <a:pt x="21260" y="7699"/>
                    <a:pt x="21260" y="7699"/>
                  </a:cubicBezTo>
                  <a:cubicBezTo>
                    <a:pt x="21430" y="7699"/>
                    <a:pt x="21430" y="7485"/>
                    <a:pt x="21430" y="7271"/>
                  </a:cubicBezTo>
                  <a:cubicBezTo>
                    <a:pt x="21600" y="7057"/>
                    <a:pt x="21430" y="6844"/>
                    <a:pt x="21430" y="6630"/>
                  </a:cubicBezTo>
                  <a:close/>
                  <a:moveTo>
                    <a:pt x="1361" y="8127"/>
                  </a:moveTo>
                  <a:cubicBezTo>
                    <a:pt x="3572" y="4491"/>
                    <a:pt x="3572" y="4491"/>
                    <a:pt x="3572" y="4491"/>
                  </a:cubicBezTo>
                  <a:cubicBezTo>
                    <a:pt x="11225" y="6416"/>
                    <a:pt x="11225" y="6416"/>
                    <a:pt x="11225" y="6416"/>
                  </a:cubicBezTo>
                  <a:cubicBezTo>
                    <a:pt x="9014" y="10693"/>
                    <a:pt x="9014" y="10693"/>
                    <a:pt x="9014" y="10693"/>
                  </a:cubicBezTo>
                  <a:lnTo>
                    <a:pt x="1361" y="8127"/>
                  </a:lnTo>
                  <a:close/>
                  <a:moveTo>
                    <a:pt x="11565" y="19889"/>
                  </a:moveTo>
                  <a:cubicBezTo>
                    <a:pt x="3912" y="17109"/>
                    <a:pt x="3912" y="17109"/>
                    <a:pt x="3912" y="17109"/>
                  </a:cubicBezTo>
                  <a:cubicBezTo>
                    <a:pt x="3912" y="10265"/>
                    <a:pt x="3912" y="10265"/>
                    <a:pt x="3912" y="10265"/>
                  </a:cubicBezTo>
                  <a:cubicBezTo>
                    <a:pt x="9014" y="11976"/>
                    <a:pt x="9014" y="11976"/>
                    <a:pt x="9014" y="11976"/>
                  </a:cubicBezTo>
                  <a:cubicBezTo>
                    <a:pt x="9184" y="11976"/>
                    <a:pt x="9184" y="11976"/>
                    <a:pt x="9184" y="11976"/>
                  </a:cubicBezTo>
                  <a:cubicBezTo>
                    <a:pt x="9354" y="11976"/>
                    <a:pt x="9524" y="11976"/>
                    <a:pt x="9694" y="11762"/>
                  </a:cubicBezTo>
                  <a:cubicBezTo>
                    <a:pt x="11565" y="8127"/>
                    <a:pt x="11565" y="8127"/>
                    <a:pt x="11565" y="8127"/>
                  </a:cubicBezTo>
                  <a:lnTo>
                    <a:pt x="11565" y="19889"/>
                  </a:lnTo>
                  <a:close/>
                  <a:moveTo>
                    <a:pt x="12076" y="5133"/>
                  </a:moveTo>
                  <a:cubicBezTo>
                    <a:pt x="5272" y="3636"/>
                    <a:pt x="5272" y="3636"/>
                    <a:pt x="5272" y="3636"/>
                  </a:cubicBezTo>
                  <a:cubicBezTo>
                    <a:pt x="9865" y="1497"/>
                    <a:pt x="9865" y="1497"/>
                    <a:pt x="9865" y="1497"/>
                  </a:cubicBezTo>
                  <a:cubicBezTo>
                    <a:pt x="16328" y="2566"/>
                    <a:pt x="16328" y="2566"/>
                    <a:pt x="16328" y="2566"/>
                  </a:cubicBezTo>
                  <a:lnTo>
                    <a:pt x="12076" y="5133"/>
                  </a:lnTo>
                  <a:close/>
                  <a:moveTo>
                    <a:pt x="12756" y="19675"/>
                  </a:moveTo>
                  <a:cubicBezTo>
                    <a:pt x="12756" y="8982"/>
                    <a:pt x="12756" y="8982"/>
                    <a:pt x="12756" y="8982"/>
                  </a:cubicBezTo>
                  <a:cubicBezTo>
                    <a:pt x="13606" y="11549"/>
                    <a:pt x="13606" y="11549"/>
                    <a:pt x="13606" y="11549"/>
                  </a:cubicBezTo>
                  <a:cubicBezTo>
                    <a:pt x="13776" y="11549"/>
                    <a:pt x="13776" y="11762"/>
                    <a:pt x="13946" y="11762"/>
                  </a:cubicBezTo>
                  <a:cubicBezTo>
                    <a:pt x="14117" y="11762"/>
                    <a:pt x="14117" y="11762"/>
                    <a:pt x="14117" y="11762"/>
                  </a:cubicBezTo>
                  <a:cubicBezTo>
                    <a:pt x="14287" y="11762"/>
                    <a:pt x="14287" y="11762"/>
                    <a:pt x="14457" y="11762"/>
                  </a:cubicBezTo>
                  <a:cubicBezTo>
                    <a:pt x="18028" y="9624"/>
                    <a:pt x="18028" y="9624"/>
                    <a:pt x="18028" y="9624"/>
                  </a:cubicBezTo>
                  <a:cubicBezTo>
                    <a:pt x="18028" y="16040"/>
                    <a:pt x="18028" y="16040"/>
                    <a:pt x="18028" y="16040"/>
                  </a:cubicBezTo>
                  <a:cubicBezTo>
                    <a:pt x="18028" y="16040"/>
                    <a:pt x="18028" y="16040"/>
                    <a:pt x="18028" y="16040"/>
                  </a:cubicBezTo>
                  <a:lnTo>
                    <a:pt x="12756" y="19675"/>
                  </a:lnTo>
                  <a:close/>
                  <a:moveTo>
                    <a:pt x="14457" y="10265"/>
                  </a:moveTo>
                  <a:cubicBezTo>
                    <a:pt x="12926" y="6202"/>
                    <a:pt x="12926" y="6202"/>
                    <a:pt x="12926" y="6202"/>
                  </a:cubicBezTo>
                  <a:cubicBezTo>
                    <a:pt x="18028" y="3208"/>
                    <a:pt x="18028" y="3208"/>
                    <a:pt x="18028" y="3208"/>
                  </a:cubicBezTo>
                  <a:cubicBezTo>
                    <a:pt x="20069" y="6844"/>
                    <a:pt x="20069" y="6844"/>
                    <a:pt x="20069" y="6844"/>
                  </a:cubicBezTo>
                  <a:lnTo>
                    <a:pt x="14457" y="10265"/>
                  </a:lnTo>
                  <a:close/>
                </a:path>
              </a:pathLst>
            </a:custGeom>
            <a:solidFill>
              <a:srgbClr val="CD4E38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795" name="Shape 10795"/>
            <p:cNvSpPr/>
            <p:nvPr/>
          </p:nvSpPr>
          <p:spPr>
            <a:xfrm>
              <a:off x="4054526" y="1819408"/>
              <a:ext cx="69230" cy="73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66" h="19239" extrusionOk="0">
                  <a:moveTo>
                    <a:pt x="18180" y="16763"/>
                  </a:moveTo>
                  <a:cubicBezTo>
                    <a:pt x="20340" y="7705"/>
                    <a:pt x="13140" y="-656"/>
                    <a:pt x="3780" y="41"/>
                  </a:cubicBezTo>
                  <a:cubicBezTo>
                    <a:pt x="-1260" y="738"/>
                    <a:pt x="-1260" y="7705"/>
                    <a:pt x="3780" y="7705"/>
                  </a:cubicBezTo>
                  <a:cubicBezTo>
                    <a:pt x="8100" y="7009"/>
                    <a:pt x="11700" y="9796"/>
                    <a:pt x="10980" y="14673"/>
                  </a:cubicBezTo>
                  <a:cubicBezTo>
                    <a:pt x="10260" y="19550"/>
                    <a:pt x="17460" y="20944"/>
                    <a:pt x="18180" y="16763"/>
                  </a:cubicBezTo>
                </a:path>
              </a:pathLst>
            </a:custGeom>
            <a:solidFill>
              <a:srgbClr val="CD4E38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796" name="Shape 10796"/>
            <p:cNvSpPr/>
            <p:nvPr/>
          </p:nvSpPr>
          <p:spPr>
            <a:xfrm>
              <a:off x="3979904" y="1894033"/>
              <a:ext cx="262175" cy="2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76" h="21600" extrusionOk="0">
                  <a:moveTo>
                    <a:pt x="400" y="3724"/>
                  </a:moveTo>
                  <a:cubicBezTo>
                    <a:pt x="-200" y="5710"/>
                    <a:pt x="0" y="8193"/>
                    <a:pt x="200" y="10179"/>
                  </a:cubicBezTo>
                  <a:cubicBezTo>
                    <a:pt x="800" y="14152"/>
                    <a:pt x="2400" y="20359"/>
                    <a:pt x="6000" y="21600"/>
                  </a:cubicBezTo>
                  <a:cubicBezTo>
                    <a:pt x="6200" y="21600"/>
                    <a:pt x="6600" y="21600"/>
                    <a:pt x="6800" y="21600"/>
                  </a:cubicBezTo>
                  <a:cubicBezTo>
                    <a:pt x="7800" y="21600"/>
                    <a:pt x="8800" y="21103"/>
                    <a:pt x="9800" y="20359"/>
                  </a:cubicBezTo>
                  <a:cubicBezTo>
                    <a:pt x="10600" y="21352"/>
                    <a:pt x="11600" y="21600"/>
                    <a:pt x="12600" y="21600"/>
                  </a:cubicBezTo>
                  <a:cubicBezTo>
                    <a:pt x="17800" y="21600"/>
                    <a:pt x="21400" y="7200"/>
                    <a:pt x="18600" y="2483"/>
                  </a:cubicBezTo>
                  <a:cubicBezTo>
                    <a:pt x="18400" y="2234"/>
                    <a:pt x="18200" y="1986"/>
                    <a:pt x="18000" y="1738"/>
                  </a:cubicBezTo>
                  <a:cubicBezTo>
                    <a:pt x="17000" y="497"/>
                    <a:pt x="15400" y="0"/>
                    <a:pt x="13800" y="0"/>
                  </a:cubicBezTo>
                  <a:cubicBezTo>
                    <a:pt x="12400" y="0"/>
                    <a:pt x="10800" y="497"/>
                    <a:pt x="9800" y="993"/>
                  </a:cubicBezTo>
                  <a:lnTo>
                    <a:pt x="9800" y="993"/>
                  </a:lnTo>
                  <a:cubicBezTo>
                    <a:pt x="9600" y="993"/>
                    <a:pt x="8800" y="745"/>
                    <a:pt x="8800" y="497"/>
                  </a:cubicBezTo>
                  <a:cubicBezTo>
                    <a:pt x="7800" y="248"/>
                    <a:pt x="7000" y="0"/>
                    <a:pt x="6000" y="0"/>
                  </a:cubicBezTo>
                  <a:lnTo>
                    <a:pt x="5800" y="0"/>
                  </a:lnTo>
                  <a:cubicBezTo>
                    <a:pt x="3600" y="0"/>
                    <a:pt x="1200" y="993"/>
                    <a:pt x="400" y="3724"/>
                  </a:cubicBezTo>
                </a:path>
              </a:pathLst>
            </a:custGeom>
            <a:solidFill>
              <a:srgbClr val="CD4E38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0797" name="Shape 10797"/>
            <p:cNvSpPr/>
            <p:nvPr/>
          </p:nvSpPr>
          <p:spPr>
            <a:xfrm>
              <a:off x="1217434" y="3348042"/>
              <a:ext cx="1866779" cy="1978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22" extrusionOk="0">
                  <a:moveTo>
                    <a:pt x="15823" y="2941"/>
                  </a:moveTo>
                  <a:cubicBezTo>
                    <a:pt x="16251" y="3894"/>
                    <a:pt x="16545" y="5037"/>
                    <a:pt x="16703" y="6350"/>
                  </a:cubicBezTo>
                  <a:cubicBezTo>
                    <a:pt x="16861" y="6647"/>
                    <a:pt x="16974" y="6964"/>
                    <a:pt x="17019" y="7324"/>
                  </a:cubicBezTo>
                  <a:cubicBezTo>
                    <a:pt x="17109" y="7790"/>
                    <a:pt x="17087" y="8320"/>
                    <a:pt x="16996" y="8786"/>
                  </a:cubicBezTo>
                  <a:cubicBezTo>
                    <a:pt x="16883" y="9294"/>
                    <a:pt x="16680" y="9738"/>
                    <a:pt x="16387" y="10098"/>
                  </a:cubicBezTo>
                  <a:cubicBezTo>
                    <a:pt x="16229" y="10310"/>
                    <a:pt x="16026" y="10480"/>
                    <a:pt x="15823" y="10586"/>
                  </a:cubicBezTo>
                  <a:cubicBezTo>
                    <a:pt x="15823" y="9802"/>
                    <a:pt x="15823" y="9802"/>
                    <a:pt x="15823" y="9802"/>
                  </a:cubicBezTo>
                  <a:cubicBezTo>
                    <a:pt x="16409" y="9146"/>
                    <a:pt x="16613" y="7854"/>
                    <a:pt x="16274" y="6943"/>
                  </a:cubicBezTo>
                  <a:cubicBezTo>
                    <a:pt x="16139" y="6498"/>
                    <a:pt x="15958" y="6287"/>
                    <a:pt x="15823" y="6244"/>
                  </a:cubicBezTo>
                  <a:lnTo>
                    <a:pt x="15823" y="2941"/>
                  </a:lnTo>
                  <a:close/>
                  <a:moveTo>
                    <a:pt x="15823" y="15202"/>
                  </a:moveTo>
                  <a:cubicBezTo>
                    <a:pt x="18328" y="16070"/>
                    <a:pt x="21533" y="16473"/>
                    <a:pt x="21443" y="19310"/>
                  </a:cubicBezTo>
                  <a:cubicBezTo>
                    <a:pt x="21420" y="19967"/>
                    <a:pt x="21149" y="20644"/>
                    <a:pt x="20720" y="21322"/>
                  </a:cubicBezTo>
                  <a:cubicBezTo>
                    <a:pt x="15823" y="21322"/>
                    <a:pt x="15823" y="21322"/>
                    <a:pt x="15823" y="21322"/>
                  </a:cubicBezTo>
                  <a:lnTo>
                    <a:pt x="15823" y="15202"/>
                  </a:lnTo>
                  <a:close/>
                  <a:moveTo>
                    <a:pt x="10722" y="61"/>
                  </a:moveTo>
                  <a:cubicBezTo>
                    <a:pt x="13204" y="-278"/>
                    <a:pt x="14852" y="823"/>
                    <a:pt x="15823" y="2941"/>
                  </a:cubicBezTo>
                  <a:cubicBezTo>
                    <a:pt x="15823" y="6244"/>
                    <a:pt x="15823" y="6244"/>
                    <a:pt x="15823" y="6244"/>
                  </a:cubicBezTo>
                  <a:cubicBezTo>
                    <a:pt x="15574" y="6181"/>
                    <a:pt x="15371" y="6520"/>
                    <a:pt x="15281" y="7134"/>
                  </a:cubicBezTo>
                  <a:cubicBezTo>
                    <a:pt x="15168" y="7790"/>
                    <a:pt x="15146" y="8807"/>
                    <a:pt x="15258" y="10183"/>
                  </a:cubicBezTo>
                  <a:cubicBezTo>
                    <a:pt x="15462" y="10120"/>
                    <a:pt x="15665" y="9971"/>
                    <a:pt x="15823" y="9802"/>
                  </a:cubicBezTo>
                  <a:cubicBezTo>
                    <a:pt x="15823" y="10586"/>
                    <a:pt x="15823" y="10586"/>
                    <a:pt x="15823" y="10586"/>
                  </a:cubicBezTo>
                  <a:cubicBezTo>
                    <a:pt x="15732" y="10628"/>
                    <a:pt x="15642" y="10670"/>
                    <a:pt x="15552" y="10713"/>
                  </a:cubicBezTo>
                  <a:cubicBezTo>
                    <a:pt x="15371" y="11051"/>
                    <a:pt x="15168" y="11411"/>
                    <a:pt x="14942" y="11708"/>
                  </a:cubicBezTo>
                  <a:cubicBezTo>
                    <a:pt x="14694" y="12301"/>
                    <a:pt x="14265" y="12830"/>
                    <a:pt x="13791" y="13275"/>
                  </a:cubicBezTo>
                  <a:cubicBezTo>
                    <a:pt x="13949" y="14016"/>
                    <a:pt x="14378" y="14651"/>
                    <a:pt x="15371" y="15033"/>
                  </a:cubicBezTo>
                  <a:cubicBezTo>
                    <a:pt x="15507" y="15096"/>
                    <a:pt x="15665" y="15138"/>
                    <a:pt x="15823" y="15202"/>
                  </a:cubicBezTo>
                  <a:cubicBezTo>
                    <a:pt x="15823" y="21322"/>
                    <a:pt x="15823" y="21322"/>
                    <a:pt x="15823" y="21322"/>
                  </a:cubicBezTo>
                  <a:cubicBezTo>
                    <a:pt x="10722" y="21322"/>
                    <a:pt x="10722" y="21322"/>
                    <a:pt x="10722" y="21322"/>
                  </a:cubicBezTo>
                  <a:cubicBezTo>
                    <a:pt x="10722" y="20560"/>
                    <a:pt x="10722" y="20560"/>
                    <a:pt x="10722" y="20560"/>
                  </a:cubicBezTo>
                  <a:cubicBezTo>
                    <a:pt x="10744" y="20560"/>
                    <a:pt x="10744" y="20560"/>
                    <a:pt x="10767" y="20560"/>
                  </a:cubicBezTo>
                  <a:cubicBezTo>
                    <a:pt x="10925" y="20560"/>
                    <a:pt x="11060" y="20411"/>
                    <a:pt x="11060" y="20242"/>
                  </a:cubicBezTo>
                  <a:cubicBezTo>
                    <a:pt x="11060" y="20073"/>
                    <a:pt x="10925" y="19946"/>
                    <a:pt x="10767" y="19946"/>
                  </a:cubicBezTo>
                  <a:cubicBezTo>
                    <a:pt x="10744" y="19946"/>
                    <a:pt x="10744" y="19946"/>
                    <a:pt x="10722" y="19946"/>
                  </a:cubicBezTo>
                  <a:cubicBezTo>
                    <a:pt x="10722" y="19734"/>
                    <a:pt x="10722" y="19734"/>
                    <a:pt x="10722" y="19734"/>
                  </a:cubicBezTo>
                  <a:cubicBezTo>
                    <a:pt x="10744" y="19734"/>
                    <a:pt x="10744" y="19734"/>
                    <a:pt x="10767" y="19734"/>
                  </a:cubicBezTo>
                  <a:cubicBezTo>
                    <a:pt x="10925" y="19734"/>
                    <a:pt x="11060" y="19586"/>
                    <a:pt x="11060" y="19416"/>
                  </a:cubicBezTo>
                  <a:cubicBezTo>
                    <a:pt x="11060" y="19247"/>
                    <a:pt x="10925" y="19120"/>
                    <a:pt x="10767" y="19120"/>
                  </a:cubicBezTo>
                  <a:cubicBezTo>
                    <a:pt x="10744" y="19120"/>
                    <a:pt x="10744" y="19120"/>
                    <a:pt x="10722" y="19120"/>
                  </a:cubicBezTo>
                  <a:cubicBezTo>
                    <a:pt x="10722" y="18802"/>
                    <a:pt x="10722" y="18802"/>
                    <a:pt x="10722" y="18802"/>
                  </a:cubicBezTo>
                  <a:cubicBezTo>
                    <a:pt x="12482" y="18167"/>
                    <a:pt x="13430" y="17320"/>
                    <a:pt x="14852" y="15626"/>
                  </a:cubicBezTo>
                  <a:cubicBezTo>
                    <a:pt x="14040" y="15329"/>
                    <a:pt x="13520" y="14609"/>
                    <a:pt x="13227" y="13762"/>
                  </a:cubicBezTo>
                  <a:cubicBezTo>
                    <a:pt x="12415" y="14355"/>
                    <a:pt x="11534" y="14736"/>
                    <a:pt x="10880" y="14736"/>
                  </a:cubicBezTo>
                  <a:cubicBezTo>
                    <a:pt x="10835" y="14736"/>
                    <a:pt x="10789" y="14736"/>
                    <a:pt x="10744" y="14736"/>
                  </a:cubicBezTo>
                  <a:cubicBezTo>
                    <a:pt x="10722" y="14736"/>
                    <a:pt x="10722" y="14736"/>
                    <a:pt x="10722" y="14736"/>
                  </a:cubicBezTo>
                  <a:cubicBezTo>
                    <a:pt x="10722" y="12703"/>
                    <a:pt x="10722" y="12703"/>
                    <a:pt x="10722" y="12703"/>
                  </a:cubicBezTo>
                  <a:cubicBezTo>
                    <a:pt x="10744" y="12703"/>
                    <a:pt x="10744" y="12703"/>
                    <a:pt x="10744" y="12703"/>
                  </a:cubicBezTo>
                  <a:cubicBezTo>
                    <a:pt x="11060" y="12703"/>
                    <a:pt x="11286" y="13148"/>
                    <a:pt x="11647" y="13021"/>
                  </a:cubicBezTo>
                  <a:cubicBezTo>
                    <a:pt x="12460" y="12746"/>
                    <a:pt x="12821" y="12237"/>
                    <a:pt x="12821" y="11687"/>
                  </a:cubicBezTo>
                  <a:cubicBezTo>
                    <a:pt x="12821" y="10924"/>
                    <a:pt x="11783" y="10564"/>
                    <a:pt x="10722" y="10564"/>
                  </a:cubicBezTo>
                  <a:cubicBezTo>
                    <a:pt x="10722" y="9844"/>
                    <a:pt x="10722" y="9844"/>
                    <a:pt x="10722" y="9844"/>
                  </a:cubicBezTo>
                  <a:cubicBezTo>
                    <a:pt x="11918" y="9675"/>
                    <a:pt x="12708" y="9993"/>
                    <a:pt x="13182" y="10353"/>
                  </a:cubicBezTo>
                  <a:cubicBezTo>
                    <a:pt x="13204" y="10374"/>
                    <a:pt x="13250" y="10395"/>
                    <a:pt x="13272" y="10437"/>
                  </a:cubicBezTo>
                  <a:cubicBezTo>
                    <a:pt x="14468" y="11115"/>
                    <a:pt x="14897" y="8298"/>
                    <a:pt x="14920" y="6477"/>
                  </a:cubicBezTo>
                  <a:cubicBezTo>
                    <a:pt x="13024" y="6371"/>
                    <a:pt x="11918" y="5461"/>
                    <a:pt x="10722" y="4698"/>
                  </a:cubicBezTo>
                  <a:lnTo>
                    <a:pt x="10722" y="61"/>
                  </a:lnTo>
                  <a:close/>
                  <a:moveTo>
                    <a:pt x="5643" y="2750"/>
                  </a:moveTo>
                  <a:cubicBezTo>
                    <a:pt x="6275" y="1480"/>
                    <a:pt x="7268" y="527"/>
                    <a:pt x="8848" y="463"/>
                  </a:cubicBezTo>
                  <a:cubicBezTo>
                    <a:pt x="9142" y="378"/>
                    <a:pt x="9458" y="294"/>
                    <a:pt x="9796" y="251"/>
                  </a:cubicBezTo>
                  <a:cubicBezTo>
                    <a:pt x="10112" y="167"/>
                    <a:pt x="10428" y="103"/>
                    <a:pt x="10722" y="61"/>
                  </a:cubicBezTo>
                  <a:cubicBezTo>
                    <a:pt x="10722" y="4698"/>
                    <a:pt x="10722" y="4698"/>
                    <a:pt x="10722" y="4698"/>
                  </a:cubicBezTo>
                  <a:cubicBezTo>
                    <a:pt x="10338" y="4444"/>
                    <a:pt x="9954" y="4211"/>
                    <a:pt x="9525" y="4042"/>
                  </a:cubicBezTo>
                  <a:cubicBezTo>
                    <a:pt x="8465" y="3597"/>
                    <a:pt x="7449" y="3513"/>
                    <a:pt x="7065" y="4106"/>
                  </a:cubicBezTo>
                  <a:cubicBezTo>
                    <a:pt x="6772" y="4550"/>
                    <a:pt x="6614" y="5101"/>
                    <a:pt x="6569" y="5736"/>
                  </a:cubicBezTo>
                  <a:cubicBezTo>
                    <a:pt x="6569" y="5757"/>
                    <a:pt x="6569" y="5800"/>
                    <a:pt x="6569" y="5842"/>
                  </a:cubicBezTo>
                  <a:cubicBezTo>
                    <a:pt x="6478" y="7557"/>
                    <a:pt x="6772" y="11200"/>
                    <a:pt x="8104" y="10437"/>
                  </a:cubicBezTo>
                  <a:cubicBezTo>
                    <a:pt x="8149" y="10395"/>
                    <a:pt x="8171" y="10374"/>
                    <a:pt x="8216" y="10353"/>
                  </a:cubicBezTo>
                  <a:cubicBezTo>
                    <a:pt x="8690" y="9993"/>
                    <a:pt x="9480" y="9654"/>
                    <a:pt x="10699" y="9844"/>
                  </a:cubicBezTo>
                  <a:cubicBezTo>
                    <a:pt x="10722" y="9844"/>
                    <a:pt x="10722" y="9844"/>
                    <a:pt x="10722" y="9844"/>
                  </a:cubicBezTo>
                  <a:cubicBezTo>
                    <a:pt x="10722" y="10564"/>
                    <a:pt x="10722" y="10564"/>
                    <a:pt x="10722" y="10564"/>
                  </a:cubicBezTo>
                  <a:cubicBezTo>
                    <a:pt x="9683" y="10564"/>
                    <a:pt x="8600" y="10924"/>
                    <a:pt x="8555" y="11602"/>
                  </a:cubicBezTo>
                  <a:cubicBezTo>
                    <a:pt x="8510" y="12174"/>
                    <a:pt x="8961" y="12746"/>
                    <a:pt x="9819" y="13021"/>
                  </a:cubicBezTo>
                  <a:cubicBezTo>
                    <a:pt x="10180" y="13148"/>
                    <a:pt x="10406" y="12703"/>
                    <a:pt x="10722" y="12703"/>
                  </a:cubicBezTo>
                  <a:cubicBezTo>
                    <a:pt x="10722" y="14736"/>
                    <a:pt x="10722" y="14736"/>
                    <a:pt x="10722" y="14736"/>
                  </a:cubicBezTo>
                  <a:cubicBezTo>
                    <a:pt x="10699" y="14736"/>
                    <a:pt x="10654" y="14736"/>
                    <a:pt x="10586" y="14736"/>
                  </a:cubicBezTo>
                  <a:cubicBezTo>
                    <a:pt x="9954" y="14736"/>
                    <a:pt x="9074" y="14376"/>
                    <a:pt x="8284" y="13804"/>
                  </a:cubicBezTo>
                  <a:cubicBezTo>
                    <a:pt x="7991" y="14630"/>
                    <a:pt x="7472" y="15329"/>
                    <a:pt x="6659" y="15626"/>
                  </a:cubicBezTo>
                  <a:cubicBezTo>
                    <a:pt x="8013" y="17531"/>
                    <a:pt x="9119" y="18315"/>
                    <a:pt x="10722" y="18802"/>
                  </a:cubicBezTo>
                  <a:cubicBezTo>
                    <a:pt x="10722" y="18802"/>
                    <a:pt x="10722" y="18802"/>
                    <a:pt x="10722" y="18802"/>
                  </a:cubicBezTo>
                  <a:cubicBezTo>
                    <a:pt x="10722" y="19120"/>
                    <a:pt x="10722" y="19120"/>
                    <a:pt x="10722" y="19120"/>
                  </a:cubicBezTo>
                  <a:cubicBezTo>
                    <a:pt x="10564" y="19120"/>
                    <a:pt x="10451" y="19268"/>
                    <a:pt x="10451" y="19416"/>
                  </a:cubicBezTo>
                  <a:cubicBezTo>
                    <a:pt x="10451" y="19586"/>
                    <a:pt x="10564" y="19713"/>
                    <a:pt x="10722" y="19734"/>
                  </a:cubicBezTo>
                  <a:cubicBezTo>
                    <a:pt x="10722" y="19946"/>
                    <a:pt x="10722" y="19946"/>
                    <a:pt x="10722" y="19946"/>
                  </a:cubicBezTo>
                  <a:cubicBezTo>
                    <a:pt x="10564" y="19967"/>
                    <a:pt x="10451" y="20094"/>
                    <a:pt x="10451" y="20242"/>
                  </a:cubicBezTo>
                  <a:cubicBezTo>
                    <a:pt x="10451" y="20411"/>
                    <a:pt x="10564" y="20538"/>
                    <a:pt x="10722" y="20560"/>
                  </a:cubicBezTo>
                  <a:cubicBezTo>
                    <a:pt x="10722" y="21322"/>
                    <a:pt x="10722" y="21322"/>
                    <a:pt x="10722" y="21322"/>
                  </a:cubicBezTo>
                  <a:cubicBezTo>
                    <a:pt x="5643" y="21322"/>
                    <a:pt x="5643" y="21322"/>
                    <a:pt x="5643" y="21322"/>
                  </a:cubicBezTo>
                  <a:cubicBezTo>
                    <a:pt x="5643" y="15181"/>
                    <a:pt x="5643" y="15181"/>
                    <a:pt x="5643" y="15181"/>
                  </a:cubicBezTo>
                  <a:cubicBezTo>
                    <a:pt x="5801" y="15138"/>
                    <a:pt x="5937" y="15096"/>
                    <a:pt x="6072" y="15033"/>
                  </a:cubicBezTo>
                  <a:cubicBezTo>
                    <a:pt x="7088" y="14630"/>
                    <a:pt x="7517" y="14016"/>
                    <a:pt x="7652" y="13275"/>
                  </a:cubicBezTo>
                  <a:cubicBezTo>
                    <a:pt x="7201" y="12830"/>
                    <a:pt x="6794" y="12322"/>
                    <a:pt x="6546" y="11771"/>
                  </a:cubicBezTo>
                  <a:cubicBezTo>
                    <a:pt x="6298" y="11454"/>
                    <a:pt x="6095" y="11094"/>
                    <a:pt x="5914" y="10713"/>
                  </a:cubicBezTo>
                  <a:cubicBezTo>
                    <a:pt x="5824" y="10670"/>
                    <a:pt x="5734" y="10649"/>
                    <a:pt x="5643" y="10586"/>
                  </a:cubicBezTo>
                  <a:cubicBezTo>
                    <a:pt x="5643" y="9823"/>
                    <a:pt x="5643" y="9823"/>
                    <a:pt x="5643" y="9823"/>
                  </a:cubicBezTo>
                  <a:cubicBezTo>
                    <a:pt x="5801" y="9993"/>
                    <a:pt x="6004" y="10120"/>
                    <a:pt x="6208" y="10183"/>
                  </a:cubicBezTo>
                  <a:cubicBezTo>
                    <a:pt x="6320" y="8849"/>
                    <a:pt x="6320" y="7642"/>
                    <a:pt x="6162" y="6943"/>
                  </a:cubicBezTo>
                  <a:cubicBezTo>
                    <a:pt x="6050" y="6435"/>
                    <a:pt x="5846" y="6244"/>
                    <a:pt x="5643" y="6287"/>
                  </a:cubicBezTo>
                  <a:lnTo>
                    <a:pt x="5643" y="2750"/>
                  </a:lnTo>
                  <a:close/>
                  <a:moveTo>
                    <a:pt x="4763" y="6350"/>
                  </a:moveTo>
                  <a:cubicBezTo>
                    <a:pt x="4763" y="6350"/>
                    <a:pt x="4763" y="6350"/>
                    <a:pt x="4763" y="6350"/>
                  </a:cubicBezTo>
                  <a:cubicBezTo>
                    <a:pt x="4853" y="5186"/>
                    <a:pt x="5102" y="3851"/>
                    <a:pt x="5643" y="2750"/>
                  </a:cubicBezTo>
                  <a:cubicBezTo>
                    <a:pt x="5643" y="6287"/>
                    <a:pt x="5643" y="6287"/>
                    <a:pt x="5643" y="6287"/>
                  </a:cubicBezTo>
                  <a:cubicBezTo>
                    <a:pt x="5485" y="6329"/>
                    <a:pt x="5305" y="6562"/>
                    <a:pt x="5192" y="6901"/>
                  </a:cubicBezTo>
                  <a:cubicBezTo>
                    <a:pt x="4831" y="7833"/>
                    <a:pt x="5034" y="9146"/>
                    <a:pt x="5643" y="9823"/>
                  </a:cubicBezTo>
                  <a:cubicBezTo>
                    <a:pt x="5643" y="10586"/>
                    <a:pt x="5643" y="10586"/>
                    <a:pt x="5643" y="10586"/>
                  </a:cubicBezTo>
                  <a:cubicBezTo>
                    <a:pt x="5418" y="10480"/>
                    <a:pt x="5237" y="10310"/>
                    <a:pt x="5057" y="10098"/>
                  </a:cubicBezTo>
                  <a:cubicBezTo>
                    <a:pt x="4763" y="9738"/>
                    <a:pt x="4583" y="9294"/>
                    <a:pt x="4470" y="8786"/>
                  </a:cubicBezTo>
                  <a:cubicBezTo>
                    <a:pt x="4357" y="8320"/>
                    <a:pt x="4334" y="7790"/>
                    <a:pt x="4425" y="7324"/>
                  </a:cubicBezTo>
                  <a:cubicBezTo>
                    <a:pt x="4492" y="6964"/>
                    <a:pt x="4583" y="6626"/>
                    <a:pt x="4763" y="6350"/>
                  </a:cubicBezTo>
                  <a:moveTo>
                    <a:pt x="5643" y="21322"/>
                  </a:moveTo>
                  <a:cubicBezTo>
                    <a:pt x="723" y="21322"/>
                    <a:pt x="723" y="21322"/>
                    <a:pt x="723" y="21322"/>
                  </a:cubicBezTo>
                  <a:cubicBezTo>
                    <a:pt x="294" y="20644"/>
                    <a:pt x="23" y="19967"/>
                    <a:pt x="1" y="19310"/>
                  </a:cubicBezTo>
                  <a:cubicBezTo>
                    <a:pt x="-67" y="16473"/>
                    <a:pt x="3138" y="16070"/>
                    <a:pt x="5643" y="15181"/>
                  </a:cubicBezTo>
                  <a:lnTo>
                    <a:pt x="5643" y="21322"/>
                  </a:lnTo>
                  <a:close/>
                </a:path>
              </a:pathLst>
            </a:custGeom>
            <a:solidFill>
              <a:srgbClr val="CD4E38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6979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kern="0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  <p:sp>
        <p:nvSpPr>
          <p:cNvPr id="10803" name="Shape 10803"/>
          <p:cNvSpPr/>
          <p:nvPr/>
        </p:nvSpPr>
        <p:spPr>
          <a:xfrm>
            <a:off x="8230046" y="2531238"/>
            <a:ext cx="3424969" cy="56935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082" tIns="38082" rIns="38082" bIns="38082">
            <a:spAutoFit/>
          </a:bodyPr>
          <a:lstStyle>
            <a:lvl1pPr algn="r">
              <a:buClr>
                <a:srgbClr val="05AD97"/>
              </a:buClr>
              <a:buFont typeface="Helvetica"/>
              <a:defRPr sz="2000">
                <a:solidFill>
                  <a:srgbClr val="05AD97"/>
                </a:solidFill>
                <a:uFill>
                  <a:solidFill>
                    <a:srgbClr val="05AD97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defTabSz="913962">
              <a:defRPr sz="1800">
                <a:solidFill>
                  <a:srgbClr val="000000"/>
                </a:solidFill>
                <a:uFillTx/>
              </a:defRPr>
            </a:pPr>
            <a:endParaRPr sz="3200" kern="0" dirty="0"/>
          </a:p>
        </p:txBody>
      </p:sp>
      <p:sp>
        <p:nvSpPr>
          <p:cNvPr id="10814" name="Shape 10814"/>
          <p:cNvSpPr/>
          <p:nvPr/>
        </p:nvSpPr>
        <p:spPr>
          <a:xfrm>
            <a:off x="6564768" y="2245148"/>
            <a:ext cx="1" cy="3762092"/>
          </a:xfrm>
          <a:prstGeom prst="line">
            <a:avLst/>
          </a:prstGeom>
          <a:ln w="6350">
            <a:solidFill>
              <a:srgbClr val="E0E0E0"/>
            </a:solidFill>
            <a:prstDash val="dash"/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defTabSz="456979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 sz="1200" kern="0" dirty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0816" name="Shape 10816"/>
          <p:cNvSpPr/>
          <p:nvPr/>
        </p:nvSpPr>
        <p:spPr>
          <a:xfrm>
            <a:off x="8645891" y="1222308"/>
            <a:ext cx="2953091" cy="353907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082" tIns="38082" rIns="38082" bIns="38082">
            <a:spAutoFit/>
          </a:bodyPr>
          <a:lstStyle>
            <a:lvl1pPr algn="r">
              <a:buClr>
                <a:srgbClr val="929292"/>
              </a:buClr>
              <a:buFont typeface="Helvetica"/>
              <a:defRPr sz="4800">
                <a:solidFill>
                  <a:srgbClr val="929292"/>
                </a:solidFill>
                <a:uFill>
                  <a:solidFill>
                    <a:srgbClr val="929292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defTabSz="913962">
              <a:defRPr sz="1800">
                <a:solidFill>
                  <a:srgbClr val="000000"/>
                </a:solidFill>
                <a:uFillTx/>
              </a:defRPr>
            </a:pPr>
            <a:endParaRPr kern="0" dirty="0"/>
          </a:p>
        </p:txBody>
      </p:sp>
      <p:sp>
        <p:nvSpPr>
          <p:cNvPr id="155" name="TextBox 154"/>
          <p:cNvSpPr txBox="1"/>
          <p:nvPr/>
        </p:nvSpPr>
        <p:spPr>
          <a:xfrm>
            <a:off x="6751320" y="746760"/>
            <a:ext cx="47701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kern="0" dirty="0">
                <a:cs typeface="Arial"/>
                <a:sym typeface="Arial"/>
              </a:rPr>
              <a:t>Дякуємо за увагу!</a:t>
            </a:r>
          </a:p>
          <a:p>
            <a:pPr algn="ctr"/>
            <a:endParaRPr lang="uk-UA" sz="2400" kern="0" dirty="0">
              <a:cs typeface="Arial"/>
              <a:sym typeface="Arial"/>
            </a:endParaRPr>
          </a:p>
          <a:p>
            <a:pPr algn="ctr"/>
            <a:r>
              <a:rPr lang="uk-UA" sz="2400" kern="0" dirty="0">
                <a:cs typeface="Arial"/>
                <a:sym typeface="Arial"/>
              </a:rPr>
              <a:t>Із законодавчими </a:t>
            </a:r>
            <a:r>
              <a:rPr lang="uk-UA" sz="2400" kern="0">
                <a:cs typeface="Arial"/>
                <a:sym typeface="Arial"/>
              </a:rPr>
              <a:t>ініціативами докладно можна </a:t>
            </a:r>
            <a:r>
              <a:rPr lang="uk-UA" sz="2400" kern="0" dirty="0">
                <a:cs typeface="Arial"/>
                <a:sym typeface="Arial"/>
              </a:rPr>
              <a:t>ознайомитися на сайті</a:t>
            </a:r>
          </a:p>
          <a:p>
            <a:pPr algn="ctr"/>
            <a:endParaRPr lang="uk-UA" sz="2400" b="1" i="1" kern="0" dirty="0">
              <a:cs typeface="Arial"/>
              <a:sym typeface="Arial"/>
            </a:endParaRPr>
          </a:p>
          <a:p>
            <a:pPr algn="ctr"/>
            <a:r>
              <a:rPr lang="en-GB" sz="2400" b="1" i="1" kern="0" dirty="0">
                <a:cs typeface="Arial"/>
                <a:sym typeface="Arial"/>
              </a:rPr>
              <a:t>www.uareformers.com</a:t>
            </a:r>
          </a:p>
          <a:p>
            <a:endParaRPr lang="uk-UA" sz="2400" kern="0" dirty="0">
              <a:cs typeface="Arial"/>
              <a:sym typeface="Arial"/>
            </a:endParaRPr>
          </a:p>
          <a:p>
            <a:pPr algn="ctr"/>
            <a:r>
              <a:rPr lang="uk-UA" sz="2400" kern="0" dirty="0">
                <a:cs typeface="Arial"/>
                <a:sym typeface="Arial"/>
              </a:rPr>
              <a:t>Одеська обласна державна адміністрація</a:t>
            </a:r>
            <a:r>
              <a:rPr lang="en-GB" sz="2400" kern="0" dirty="0">
                <a:cs typeface="Arial"/>
                <a:sym typeface="Arial"/>
              </a:rPr>
              <a:t> </a:t>
            </a:r>
            <a:endParaRPr lang="uk-UA" sz="2400" kern="0" dirty="0">
              <a:cs typeface="Arial"/>
              <a:sym typeface="Arial"/>
            </a:endParaRPr>
          </a:p>
          <a:p>
            <a:pPr algn="ctr"/>
            <a:endParaRPr lang="en-GB" sz="2400" kern="0" dirty="0">
              <a:cs typeface="Arial"/>
              <a:sym typeface="Arial"/>
            </a:endParaRPr>
          </a:p>
          <a:p>
            <a:pPr algn="ctr"/>
            <a:r>
              <a:rPr lang="uk-UA" sz="2400" kern="0" dirty="0">
                <a:cs typeface="Arial"/>
                <a:sym typeface="Arial"/>
              </a:rPr>
              <a:t>за підтримки </a:t>
            </a:r>
          </a:p>
          <a:p>
            <a:pPr algn="ctr"/>
            <a:r>
              <a:rPr lang="uk-UA" sz="2400" kern="0" dirty="0">
                <a:cs typeface="Arial"/>
                <a:sym typeface="Arial"/>
              </a:rPr>
              <a:t>Міжнародної організації з розвитку права (</a:t>
            </a:r>
            <a:r>
              <a:rPr lang="en-GB" sz="2400" kern="0" dirty="0">
                <a:cs typeface="Arial"/>
                <a:sym typeface="Arial"/>
              </a:rPr>
              <a:t>IDLO</a:t>
            </a:r>
            <a:r>
              <a:rPr lang="uk-UA" sz="2400" kern="0" dirty="0">
                <a:cs typeface="Arial"/>
                <a:sym typeface="Arial"/>
              </a:rPr>
              <a:t>)</a:t>
            </a:r>
            <a:endParaRPr lang="ru-RU" sz="2400" kern="0" dirty="0">
              <a:cs typeface="Arial"/>
              <a:sym typeface="Arial"/>
            </a:endParaRPr>
          </a:p>
          <a:p>
            <a:pPr algn="ctr"/>
            <a:endParaRPr lang="en-US" sz="2000" b="1" kern="0" dirty="0"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6543728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8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6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4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8" grpId="0" animBg="1" advAuto="0"/>
      <p:bldP spid="15" grpId="0" animBg="1" advAuto="0"/>
      <p:bldP spid="19" grpId="0" animBg="1" advAuto="0"/>
      <p:bldP spid="27" grpId="0" animBg="1" advAuto="0"/>
      <p:bldP spid="10803" grpId="0" animBg="1" advAuto="0"/>
      <p:bldP spid="10814" grpId="0" animBg="1" advAuto="0"/>
      <p:bldP spid="10816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accent2"/>
                </a:solidFill>
              </a:rPr>
              <a:t>СУЧАСНИЙ СТАН СПРАВ</a:t>
            </a:r>
          </a:p>
        </p:txBody>
      </p:sp>
      <p:graphicFrame>
        <p:nvGraphicFramePr>
          <p:cNvPr id="44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902204"/>
              </p:ext>
            </p:extLst>
          </p:nvPr>
        </p:nvGraphicFramePr>
        <p:xfrm>
          <a:off x="959369" y="2160588"/>
          <a:ext cx="8314805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8" name="Straight Arrow Connector 47"/>
          <p:cNvCxnSpPr/>
          <p:nvPr/>
        </p:nvCxnSpPr>
        <p:spPr>
          <a:xfrm flipV="1">
            <a:off x="2685143" y="2931886"/>
            <a:ext cx="0" cy="2322285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685143" y="1513329"/>
            <a:ext cx="5546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2">
                    <a:lumMod val="75000"/>
                  </a:schemeClr>
                </a:solidFill>
              </a:rPr>
              <a:t>Кількість органів контролю</a:t>
            </a:r>
          </a:p>
        </p:txBody>
      </p:sp>
    </p:spTree>
    <p:extLst>
      <p:ext uri="{BB962C8B-B14F-4D97-AF65-F5344CB8AC3E}">
        <p14:creationId xmlns:p14="http://schemas.microsoft.com/office/powerpoint/2010/main" val="387539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098"/>
          <a:stretch/>
        </p:blipFill>
        <p:spPr>
          <a:xfrm>
            <a:off x="6597689" y="1219200"/>
            <a:ext cx="3119234" cy="4064000"/>
          </a:xfrm>
        </p:spPr>
      </p:pic>
      <p:sp>
        <p:nvSpPr>
          <p:cNvPr id="8" name="Rectangle 7"/>
          <p:cNvSpPr/>
          <p:nvPr/>
        </p:nvSpPr>
        <p:spPr>
          <a:xfrm>
            <a:off x="1356150" y="2821970"/>
            <a:ext cx="614142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1032</a:t>
            </a:r>
            <a:endParaRPr lang="uk-UA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uk-UA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контрольні</a:t>
            </a:r>
            <a:r>
              <a:rPr lang="uk-UA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uk-UA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функції</a:t>
            </a:r>
            <a:r>
              <a:rPr lang="en-U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endParaRPr lang="uk-UA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accent2"/>
                </a:solidFill>
              </a:rPr>
              <a:t>СУЧАСНИЙ СТАН СПРАВ</a:t>
            </a:r>
          </a:p>
        </p:txBody>
      </p:sp>
    </p:spTree>
    <p:extLst>
      <p:ext uri="{BB962C8B-B14F-4D97-AF65-F5344CB8AC3E}">
        <p14:creationId xmlns:p14="http://schemas.microsoft.com/office/powerpoint/2010/main" val="182549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90330"/>
            <a:ext cx="8596668" cy="781879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accent2"/>
                </a:solidFill>
              </a:rPr>
              <a:t>СУЧАСНИЙ СТАН СПРАВ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55437500"/>
              </p:ext>
            </p:extLst>
          </p:nvPr>
        </p:nvGraphicFramePr>
        <p:xfrm>
          <a:off x="1306286" y="1420585"/>
          <a:ext cx="8407340" cy="4996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0529" y="3580302"/>
            <a:ext cx="14804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900" dirty="0">
                <a:solidFill>
                  <a:schemeClr val="bg1"/>
                </a:solidFill>
              </a:rPr>
              <a:t>Банківські відносини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86586" y="5167332"/>
            <a:ext cx="146594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900" dirty="0">
                <a:solidFill>
                  <a:schemeClr val="bg1"/>
                </a:solidFill>
              </a:rPr>
              <a:t>Страхові відносини</a:t>
            </a:r>
          </a:p>
        </p:txBody>
      </p:sp>
    </p:spTree>
    <p:extLst>
      <p:ext uri="{BB962C8B-B14F-4D97-AF65-F5344CB8AC3E}">
        <p14:creationId xmlns:p14="http://schemas.microsoft.com/office/powerpoint/2010/main" val="275334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6726" y="572053"/>
            <a:ext cx="9665879" cy="715224"/>
          </a:xfrm>
        </p:spPr>
        <p:txBody>
          <a:bodyPr>
            <a:normAutofit/>
          </a:bodyPr>
          <a:lstStyle/>
          <a:p>
            <a:r>
              <a:rPr lang="uk-UA" dirty="0"/>
              <a:t>ШЛЯХИ «ОПТИМІЗАЦІЇ»</a:t>
            </a:r>
            <a:r>
              <a:rPr lang="en-US" dirty="0"/>
              <a:t> </a:t>
            </a:r>
            <a:r>
              <a:rPr lang="uk-UA" dirty="0"/>
              <a:t>ОРГАНІВ КОНТРОЛЮ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86726" y="3584250"/>
            <a:ext cx="5782024" cy="405059"/>
          </a:xfrm>
        </p:spPr>
        <p:txBody>
          <a:bodyPr>
            <a:normAutofit fontScale="92500"/>
          </a:bodyPr>
          <a:lstStyle/>
          <a:p>
            <a:r>
              <a:rPr lang="uk-UA" b="1" dirty="0"/>
              <a:t>ліквідація декількох органів й об’єднання в один</a:t>
            </a:r>
          </a:p>
          <a:p>
            <a:pPr marL="0" indent="0">
              <a:buNone/>
            </a:pPr>
            <a:endParaRPr lang="uk-UA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681189" y="3663652"/>
            <a:ext cx="4741316" cy="402860"/>
          </a:xfrm>
        </p:spPr>
        <p:txBody>
          <a:bodyPr>
            <a:normAutofit fontScale="92500"/>
          </a:bodyPr>
          <a:lstStyle/>
          <a:p>
            <a:r>
              <a:rPr lang="uk-UA" b="1" dirty="0"/>
              <a:t>перетворення одного органу на інший</a:t>
            </a:r>
          </a:p>
        </p:txBody>
      </p:sp>
      <p:sp>
        <p:nvSpPr>
          <p:cNvPr id="7" name="Cube 6"/>
          <p:cNvSpPr/>
          <p:nvPr/>
        </p:nvSpPr>
        <p:spPr>
          <a:xfrm>
            <a:off x="1754552" y="1607210"/>
            <a:ext cx="964664" cy="119595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Cube 10"/>
          <p:cNvSpPr/>
          <p:nvPr/>
        </p:nvSpPr>
        <p:spPr>
          <a:xfrm>
            <a:off x="2906314" y="1607210"/>
            <a:ext cx="907134" cy="119595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Cube 11"/>
          <p:cNvSpPr/>
          <p:nvPr/>
        </p:nvSpPr>
        <p:spPr>
          <a:xfrm>
            <a:off x="1944641" y="2436931"/>
            <a:ext cx="1520807" cy="936170"/>
          </a:xfrm>
          <a:prstGeom prst="cub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Curved Left Arrow 12"/>
          <p:cNvSpPr/>
          <p:nvPr/>
        </p:nvSpPr>
        <p:spPr>
          <a:xfrm>
            <a:off x="3911248" y="2196266"/>
            <a:ext cx="470042" cy="870465"/>
          </a:xfrm>
          <a:prstGeom prst="curvedLeftArrow">
            <a:avLst>
              <a:gd name="adj1" fmla="val 25000"/>
              <a:gd name="adj2" fmla="val 6485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>
          <a:xfrm>
            <a:off x="1100606" y="2291485"/>
            <a:ext cx="559135" cy="8704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6" name="Cube 15"/>
          <p:cNvSpPr/>
          <p:nvPr/>
        </p:nvSpPr>
        <p:spPr>
          <a:xfrm>
            <a:off x="5619155" y="2151295"/>
            <a:ext cx="929390" cy="126956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Cube 16"/>
          <p:cNvSpPr/>
          <p:nvPr/>
        </p:nvSpPr>
        <p:spPr>
          <a:xfrm>
            <a:off x="7196977" y="2128843"/>
            <a:ext cx="929390" cy="1306097"/>
          </a:xfrm>
          <a:prstGeom prst="cub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Curved Down Arrow 17"/>
          <p:cNvSpPr/>
          <p:nvPr/>
        </p:nvSpPr>
        <p:spPr>
          <a:xfrm>
            <a:off x="6068750" y="1485593"/>
            <a:ext cx="1948722" cy="59960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0" name="Cube 19"/>
          <p:cNvSpPr/>
          <p:nvPr/>
        </p:nvSpPr>
        <p:spPr>
          <a:xfrm>
            <a:off x="5540501" y="5320787"/>
            <a:ext cx="1114893" cy="1066631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Multiply 20"/>
          <p:cNvSpPr/>
          <p:nvPr/>
        </p:nvSpPr>
        <p:spPr>
          <a:xfrm>
            <a:off x="5393412" y="5576617"/>
            <a:ext cx="1114893" cy="831798"/>
          </a:xfrm>
          <a:prstGeom prst="mathMultiply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Cube 18"/>
          <p:cNvSpPr/>
          <p:nvPr/>
        </p:nvSpPr>
        <p:spPr>
          <a:xfrm>
            <a:off x="6536000" y="5316673"/>
            <a:ext cx="1114893" cy="107929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Cube 23"/>
          <p:cNvSpPr/>
          <p:nvPr/>
        </p:nvSpPr>
        <p:spPr>
          <a:xfrm>
            <a:off x="8017472" y="5306210"/>
            <a:ext cx="1124703" cy="1081207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Cube 24"/>
          <p:cNvSpPr/>
          <p:nvPr/>
        </p:nvSpPr>
        <p:spPr>
          <a:xfrm>
            <a:off x="1000370" y="4976402"/>
            <a:ext cx="839984" cy="120043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Cube 25"/>
          <p:cNvSpPr/>
          <p:nvPr/>
        </p:nvSpPr>
        <p:spPr>
          <a:xfrm>
            <a:off x="2366447" y="4596563"/>
            <a:ext cx="882021" cy="1176267"/>
          </a:xfrm>
          <a:prstGeom prst="cube">
            <a:avLst/>
          </a:prstGeom>
          <a:solidFill>
            <a:schemeClr val="tx2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Cube 26"/>
          <p:cNvSpPr/>
          <p:nvPr/>
        </p:nvSpPr>
        <p:spPr>
          <a:xfrm>
            <a:off x="2719216" y="5251020"/>
            <a:ext cx="895195" cy="1137873"/>
          </a:xfrm>
          <a:prstGeom prst="cub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1891942" y="5264307"/>
            <a:ext cx="892322" cy="296684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891942" y="5819957"/>
            <a:ext cx="851167" cy="235214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ontent Placeholder 5"/>
          <p:cNvSpPr txBox="1">
            <a:spLocks/>
          </p:cNvSpPr>
          <p:nvPr/>
        </p:nvSpPr>
        <p:spPr>
          <a:xfrm>
            <a:off x="5393412" y="4501618"/>
            <a:ext cx="6379129" cy="3891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/>
              <a:t>скорочення чисельності працівників органу контролю</a:t>
            </a:r>
          </a:p>
          <a:p>
            <a:endParaRPr lang="uk-UA" b="1" dirty="0"/>
          </a:p>
        </p:txBody>
      </p:sp>
      <p:sp>
        <p:nvSpPr>
          <p:cNvPr id="44" name="Content Placeholder 4"/>
          <p:cNvSpPr txBox="1">
            <a:spLocks/>
          </p:cNvSpPr>
          <p:nvPr/>
        </p:nvSpPr>
        <p:spPr>
          <a:xfrm>
            <a:off x="286726" y="4151061"/>
            <a:ext cx="6910251" cy="451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/>
              <a:t>передача відповідних функцій від одного органу до іншого</a:t>
            </a:r>
          </a:p>
          <a:p>
            <a:pPr marL="0" indent="0">
              <a:buFont typeface="Wingdings 3" charset="2"/>
              <a:buNone/>
            </a:pPr>
            <a:endParaRPr lang="uk-UA" b="1" dirty="0"/>
          </a:p>
        </p:txBody>
      </p:sp>
      <p:sp>
        <p:nvSpPr>
          <p:cNvPr id="23" name="Curved Down Arrow 22"/>
          <p:cNvSpPr/>
          <p:nvPr/>
        </p:nvSpPr>
        <p:spPr>
          <a:xfrm>
            <a:off x="6650970" y="4796708"/>
            <a:ext cx="1806610" cy="50950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651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РЕЗУЛЬТАТИ «ОПТИМІЗАЦІЇ» ОРГАНІВ</a:t>
            </a:r>
            <a:r>
              <a:rPr lang="en-US" dirty="0"/>
              <a:t> </a:t>
            </a:r>
            <a:r>
              <a:rPr lang="uk-UA" dirty="0"/>
              <a:t>КОНТРОЛЮ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71" y="1930400"/>
            <a:ext cx="3438459" cy="404948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4229" y="2046514"/>
            <a:ext cx="5036457" cy="4122057"/>
          </a:xfrm>
        </p:spPr>
        <p:txBody>
          <a:bodyPr>
            <a:noAutofit/>
          </a:bodyPr>
          <a:lstStyle/>
          <a:p>
            <a:r>
              <a:rPr lang="uk-UA" sz="2400" dirty="0"/>
              <a:t>утворюються «</a:t>
            </a:r>
            <a:r>
              <a:rPr lang="uk-UA" sz="2400" dirty="0" err="1"/>
              <a:t>мегаконтролюючі</a:t>
            </a:r>
            <a:r>
              <a:rPr lang="uk-UA" sz="2400" dirty="0"/>
              <a:t>» органи</a:t>
            </a:r>
          </a:p>
          <a:p>
            <a:r>
              <a:rPr lang="uk-UA" sz="2400" dirty="0"/>
              <a:t>збільшується кількість контролерів </a:t>
            </a:r>
          </a:p>
          <a:p>
            <a:r>
              <a:rPr lang="uk-UA" sz="2400" dirty="0"/>
              <a:t>п</a:t>
            </a:r>
            <a:r>
              <a:rPr lang="uk-UA" sz="2400"/>
              <a:t>осилюється </a:t>
            </a:r>
            <a:r>
              <a:rPr lang="uk-UA" sz="2400" dirty="0"/>
              <a:t>бюрократизація</a:t>
            </a:r>
          </a:p>
          <a:p>
            <a:r>
              <a:rPr lang="uk-UA" sz="2400" dirty="0"/>
              <a:t>зменшується професіоналізм контролерів </a:t>
            </a:r>
          </a:p>
          <a:p>
            <a:r>
              <a:rPr lang="uk-UA" sz="2400" dirty="0"/>
              <a:t>має місце «імітація» реформування</a:t>
            </a:r>
          </a:p>
        </p:txBody>
      </p:sp>
    </p:spTree>
    <p:extLst>
      <p:ext uri="{BB962C8B-B14F-4D97-AF65-F5344CB8AC3E}">
        <p14:creationId xmlns:p14="http://schemas.microsoft.com/office/powerpoint/2010/main" val="2530679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«ОПТИМІЗАЦІЯ» ПОРЯДКУ ЗДІЙСНЕННЯ ДЕРЖАВНОГО КОНТРОЛЮ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438653" cy="3880772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endParaRPr lang="uk-UA" dirty="0"/>
          </a:p>
          <a:p>
            <a:pPr marL="0" indent="0" algn="r">
              <a:buNone/>
            </a:pPr>
            <a:endParaRPr lang="uk-UA" dirty="0"/>
          </a:p>
          <a:p>
            <a:pPr marL="0" indent="0" algn="r">
              <a:buNone/>
            </a:pPr>
            <a:endParaRPr lang="uk-U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080679" y="2160589"/>
            <a:ext cx="4631960" cy="370318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400" b="1" dirty="0"/>
              <a:t>Розкриття відомостей про планові заходи контролю</a:t>
            </a:r>
            <a:endParaRPr lang="en-US" sz="2400" b="1" dirty="0"/>
          </a:p>
          <a:p>
            <a:pPr marL="0" indent="0" algn="just">
              <a:buNone/>
            </a:pPr>
            <a:endParaRPr lang="uk-UA" sz="2400" dirty="0"/>
          </a:p>
          <a:p>
            <a:pPr marL="0" indent="0">
              <a:buNone/>
            </a:pPr>
            <a:r>
              <a:rPr lang="uk-UA" sz="2400" b="1" dirty="0"/>
              <a:t>Введення </a:t>
            </a:r>
            <a:r>
              <a:rPr lang="uk-UA" sz="2400" b="1" dirty="0" err="1"/>
              <a:t>мораторіії</a:t>
            </a:r>
            <a:r>
              <a:rPr lang="uk-UA" sz="2400" b="1" dirty="0"/>
              <a:t> на:</a:t>
            </a:r>
          </a:p>
          <a:p>
            <a:r>
              <a:rPr lang="uk-UA" sz="2400" dirty="0"/>
              <a:t>позапланові перевірки </a:t>
            </a:r>
          </a:p>
          <a:p>
            <a:r>
              <a:rPr lang="uk-UA" sz="2400" dirty="0"/>
              <a:t>перевірки суб’єктів малого підприємництва</a:t>
            </a:r>
          </a:p>
          <a:p>
            <a:r>
              <a:rPr lang="uk-UA" sz="2400" dirty="0"/>
              <a:t>перевірки видів діяльності з незначним ризиком</a:t>
            </a:r>
          </a:p>
          <a:p>
            <a:pPr marL="0" indent="0">
              <a:buNone/>
            </a:pPr>
            <a:endParaRPr lang="uk-UA" sz="2000" dirty="0"/>
          </a:p>
          <a:p>
            <a:endParaRPr lang="uk-U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984" y="2795560"/>
            <a:ext cx="2583485" cy="24358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8115" y="5208928"/>
            <a:ext cx="443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41991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3771"/>
          </a:xfrm>
        </p:spPr>
        <p:txBody>
          <a:bodyPr>
            <a:normAutofit/>
          </a:bodyPr>
          <a:lstStyle/>
          <a:p>
            <a:r>
              <a:rPr lang="uk-UA" dirty="0"/>
              <a:t>В РЕЗУЛЬТАТІ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3454399"/>
          </a:xfrm>
        </p:spPr>
        <p:txBody>
          <a:bodyPr>
            <a:normAutofit lnSpcReduction="10000"/>
          </a:bodyPr>
          <a:lstStyle/>
          <a:p>
            <a:r>
              <a:rPr lang="uk-UA" sz="2600" dirty="0"/>
              <a:t>система контролю залишається незмінною</a:t>
            </a:r>
          </a:p>
          <a:p>
            <a:r>
              <a:rPr lang="uk-UA" sz="2600" dirty="0"/>
              <a:t>мораторії використовують політики, бізнес не отримує очікуваного результату </a:t>
            </a:r>
          </a:p>
          <a:p>
            <a:r>
              <a:rPr lang="uk-UA" sz="2600" dirty="0"/>
              <a:t>винятки із правил про мораторій або нечітко прописані критерії їх застосування дозволяють органам контролю обходити заборони</a:t>
            </a:r>
          </a:p>
          <a:p>
            <a:r>
              <a:rPr lang="uk-UA" sz="2600" dirty="0"/>
              <a:t>підприємці уникають обов’язкових перевірок і вдаються до інших зловживань в окремих сферах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0370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5804665" y="1433688"/>
            <a:ext cx="4187474" cy="425591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972" y="501685"/>
            <a:ext cx="9148838" cy="932003"/>
          </a:xfrm>
        </p:spPr>
        <p:txBody>
          <a:bodyPr>
            <a:normAutofit/>
          </a:bodyPr>
          <a:lstStyle/>
          <a:p>
            <a:r>
              <a:rPr lang="uk-UA" dirty="0"/>
              <a:t>НОВА СИСТЕМА ДЕРЖАВНОГО КОНТРОЛЮ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837814"/>
            <a:ext cx="8596668" cy="4213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 </a:t>
            </a:r>
            <a:endParaRPr lang="en-US" sz="2400" dirty="0"/>
          </a:p>
          <a:p>
            <a:endParaRPr lang="uk-UA" sz="2400" dirty="0"/>
          </a:p>
          <a:p>
            <a:pPr marL="0" indent="0">
              <a:buNone/>
            </a:pPr>
            <a:endParaRPr lang="uk-UA" sz="2400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5566" y="1574560"/>
            <a:ext cx="4066694" cy="411504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ДЕРЖАВНИЙ КОНТРОЛЬ</a:t>
            </a:r>
          </a:p>
        </p:txBody>
      </p:sp>
      <p:sp>
        <p:nvSpPr>
          <p:cNvPr id="12" name="Oval 11"/>
          <p:cNvSpPr/>
          <p:nvPr/>
        </p:nvSpPr>
        <p:spPr>
          <a:xfrm>
            <a:off x="6948976" y="1696943"/>
            <a:ext cx="1847949" cy="174562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Державний контроль</a:t>
            </a:r>
          </a:p>
        </p:txBody>
      </p:sp>
      <p:sp>
        <p:nvSpPr>
          <p:cNvPr id="13" name="Oval 12"/>
          <p:cNvSpPr/>
          <p:nvPr/>
        </p:nvSpPr>
        <p:spPr>
          <a:xfrm>
            <a:off x="6008952" y="3301697"/>
            <a:ext cx="1832644" cy="1734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Внутрішній контроль</a:t>
            </a:r>
          </a:p>
        </p:txBody>
      </p:sp>
      <p:sp>
        <p:nvSpPr>
          <p:cNvPr id="14" name="Oval 13"/>
          <p:cNvSpPr/>
          <p:nvPr/>
        </p:nvSpPr>
        <p:spPr>
          <a:xfrm>
            <a:off x="7908472" y="3301697"/>
            <a:ext cx="1832645" cy="17347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Громадський контроль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4426361" y="3224252"/>
            <a:ext cx="1359866" cy="72041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853333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3335</TotalTime>
  <Words>394</Words>
  <Application>Microsoft Office PowerPoint</Application>
  <PresentationFormat>Широкоэкранный</PresentationFormat>
  <Paragraphs>115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Helvetica</vt:lpstr>
      <vt:lpstr>Trebuchet MS</vt:lpstr>
      <vt:lpstr>Wingdings 3</vt:lpstr>
      <vt:lpstr>Аспект</vt:lpstr>
      <vt:lpstr>ДЕРЖАВНИЙ КОНТРОЛЬ  У СФЕРІ ГОСПОДАРЮВАННЯ</vt:lpstr>
      <vt:lpstr>СУЧАСНИЙ СТАН СПРАВ</vt:lpstr>
      <vt:lpstr>СУЧАСНИЙ СТАН СПРАВ</vt:lpstr>
      <vt:lpstr>СУЧАСНИЙ СТАН СПРАВ</vt:lpstr>
      <vt:lpstr>ШЛЯХИ «ОПТИМІЗАЦІЇ» ОРГАНІВ КОНТРОЛЮ</vt:lpstr>
      <vt:lpstr>РЕЗУЛЬТАТИ «ОПТИМІЗАЦІЇ» ОРГАНІВ КОНТРОЛЮ</vt:lpstr>
      <vt:lpstr>«ОПТИМІЗАЦІЯ» ПОРЯДКУ ЗДІЙСНЕННЯ ДЕРЖАВНОГО КОНТРОЛЮ</vt:lpstr>
      <vt:lpstr>В РЕЗУЛЬТАТІ</vt:lpstr>
      <vt:lpstr>НОВА СИСТЕМА ДЕРЖАВНОГО КОНТРОЛЮ</vt:lpstr>
      <vt:lpstr>НОВА СИСТЕМА ДЕРЖАВНОГО КОНТРОЛЮ</vt:lpstr>
      <vt:lpstr>МОНІТОРИНГ</vt:lpstr>
      <vt:lpstr>ПЕРЕВІРКА</vt:lpstr>
      <vt:lpstr>ПРИЗНАЧЕННЯ ПЕРЕВІРКИ СУДОМ</vt:lpstr>
      <vt:lpstr>НОВАЦІЇ ПОРЯДКУ ЗДІЙСНЕННЯ ПЕРЕВІРКИ</vt:lpstr>
      <vt:lpstr>РЕЗУЛЬТАТИ ПЕРЕВІРКИ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ДЕРЖАВНИЙ КОНТРОЛЬ  У СФЕРІ ГОСПОДАРЮВАННЯ</dc:title>
  <dc:creator>костянтин карчевський</dc:creator>
  <cp:lastModifiedBy>костянтин карчевський</cp:lastModifiedBy>
  <cp:revision>180</cp:revision>
  <dcterms:created xsi:type="dcterms:W3CDTF">2016-03-03T08:37:14Z</dcterms:created>
  <dcterms:modified xsi:type="dcterms:W3CDTF">2016-06-15T14:03:10Z</dcterms:modified>
</cp:coreProperties>
</file>